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7" r:id="rId3"/>
    <p:sldId id="395" r:id="rId4"/>
    <p:sldId id="413" r:id="rId5"/>
    <p:sldId id="429" r:id="rId6"/>
    <p:sldId id="428" r:id="rId7"/>
    <p:sldId id="393" r:id="rId8"/>
    <p:sldId id="430" r:id="rId9"/>
    <p:sldId id="427" r:id="rId10"/>
    <p:sldId id="431" r:id="rId11"/>
    <p:sldId id="432" r:id="rId12"/>
    <p:sldId id="287" r:id="rId13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4644"/>
    <a:srgbClr val="FF5050"/>
    <a:srgbClr val="33CCFF"/>
    <a:srgbClr val="E9EDF4"/>
    <a:srgbClr val="FE9C9C"/>
    <a:srgbClr val="A8E6AB"/>
    <a:srgbClr val="9FE1B5"/>
    <a:srgbClr val="1D5FB5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8E27B-23A9-4CFF-A5F4-7720B87CD227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466A2-5972-492F-8004-350D8DE88CC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CFF33"/>
              </a:solidFill>
            </a:rPr>
            <a:t>РСДО</a:t>
          </a:r>
        </a:p>
        <a:p>
          <a:r>
            <a:rPr lang="ru-RU" sz="1700" dirty="0" smtClean="0">
              <a:solidFill>
                <a:srgbClr val="CCFF33"/>
              </a:solidFill>
            </a:rPr>
            <a:t>(дистанционные курсы)</a:t>
          </a:r>
          <a:endParaRPr lang="ru-RU" sz="1700" dirty="0">
            <a:solidFill>
              <a:srgbClr val="CCFF33"/>
            </a:solidFill>
          </a:endParaRPr>
        </a:p>
      </dgm:t>
    </dgm:pt>
    <dgm:pt modelId="{8718606D-874D-4DA5-A2C8-5B0F32F0F000}" type="parTrans" cxnId="{3710E9E8-CC32-46F4-A8E9-A888763D04E6}">
      <dgm:prSet/>
      <dgm:spPr/>
      <dgm:t>
        <a:bodyPr/>
        <a:lstStyle/>
        <a:p>
          <a:endParaRPr lang="ru-RU"/>
        </a:p>
      </dgm:t>
    </dgm:pt>
    <dgm:pt modelId="{141C64F0-02D0-4824-9F9A-BBCE2F6F5636}" type="sibTrans" cxnId="{3710E9E8-CC32-46F4-A8E9-A888763D04E6}">
      <dgm:prSet/>
      <dgm:spPr/>
      <dgm:t>
        <a:bodyPr/>
        <a:lstStyle/>
        <a:p>
          <a:endParaRPr lang="ru-RU"/>
        </a:p>
      </dgm:t>
    </dgm:pt>
    <dgm:pt modelId="{7FD9301F-0E12-4A7C-910D-9DEC09FA82D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CFF33"/>
              </a:solidFill>
            </a:rPr>
            <a:t>Сетевая дистанционная школа Новосибирской области</a:t>
          </a:r>
          <a:endParaRPr lang="ru-RU" sz="2000" dirty="0">
            <a:solidFill>
              <a:srgbClr val="CCFF33"/>
            </a:solidFill>
          </a:endParaRPr>
        </a:p>
      </dgm:t>
    </dgm:pt>
    <dgm:pt modelId="{7BCB2D78-6D17-44A0-ACDE-306E82DB05A2}" type="parTrans" cxnId="{25F1790F-2C5A-4E03-851F-CC25E67A46E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D427F93-62FD-444F-9568-8153C392F52D}" type="sibTrans" cxnId="{25F1790F-2C5A-4E03-851F-CC25E67A46EE}">
      <dgm:prSet/>
      <dgm:spPr/>
      <dgm:t>
        <a:bodyPr/>
        <a:lstStyle/>
        <a:p>
          <a:endParaRPr lang="ru-RU"/>
        </a:p>
      </dgm:t>
    </dgm:pt>
    <dgm:pt modelId="{EA6CBE02-0E9C-4756-8C13-DA5356545F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Внедрение модели системы управления качеством образования в общеобразовательных учреждениях НСО</a:t>
          </a:r>
          <a:endParaRPr lang="ru-RU" sz="2000" dirty="0"/>
        </a:p>
      </dgm:t>
    </dgm:pt>
    <dgm:pt modelId="{4414EF8D-100E-4D03-BD08-F9F88B7376A0}" type="parTrans" cxnId="{EB59C370-FCA3-430F-8152-643EFE3BCCF9}">
      <dgm:prSet/>
      <dgm:spPr/>
      <dgm:t>
        <a:bodyPr/>
        <a:lstStyle/>
        <a:p>
          <a:endParaRPr lang="ru-RU"/>
        </a:p>
      </dgm:t>
    </dgm:pt>
    <dgm:pt modelId="{B4FFB7F2-91D6-406C-87A7-36932027120E}" type="sibTrans" cxnId="{EB59C370-FCA3-430F-8152-643EFE3BCCF9}">
      <dgm:prSet/>
      <dgm:spPr/>
      <dgm:t>
        <a:bodyPr/>
        <a:lstStyle/>
        <a:p>
          <a:endParaRPr lang="ru-RU"/>
        </a:p>
      </dgm:t>
    </dgm:pt>
    <dgm:pt modelId="{F73FD122-5AEE-43E2-92BD-0F05FED2CD6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Обучение и социализация детей с ограниченными возможностями здоровья в инклюзивном образовательном пространстве НСО</a:t>
          </a:r>
          <a:endParaRPr lang="ru-RU" sz="2000" dirty="0"/>
        </a:p>
      </dgm:t>
    </dgm:pt>
    <dgm:pt modelId="{28C8E762-333D-4E1A-95D1-194F31967868}" type="parTrans" cxnId="{E70AE42E-E7BC-4783-B836-38C868AA71D9}">
      <dgm:prSet/>
      <dgm:spPr/>
      <dgm:t>
        <a:bodyPr/>
        <a:lstStyle/>
        <a:p>
          <a:endParaRPr lang="ru-RU"/>
        </a:p>
      </dgm:t>
    </dgm:pt>
    <dgm:pt modelId="{B6C80169-744A-4F5C-894A-0F8351F17398}" type="sibTrans" cxnId="{E70AE42E-E7BC-4783-B836-38C868AA71D9}">
      <dgm:prSet/>
      <dgm:spPr/>
      <dgm:t>
        <a:bodyPr/>
        <a:lstStyle/>
        <a:p>
          <a:endParaRPr lang="ru-RU"/>
        </a:p>
      </dgm:t>
    </dgm:pt>
    <dgm:pt modelId="{7EB32E11-A81C-476F-8D96-5A1167C9AE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/>
            <a:t>Школа – центр физической культуры и здорового образа жизни</a:t>
          </a:r>
          <a:endParaRPr lang="ru-RU" sz="2000" dirty="0"/>
        </a:p>
      </dgm:t>
    </dgm:pt>
    <dgm:pt modelId="{A867B6CA-779D-4607-92F3-FB7D16CA295A}" type="parTrans" cxnId="{0F5C0455-145F-49DA-9F9B-E2529F4DD7BE}">
      <dgm:prSet/>
      <dgm:spPr/>
      <dgm:t>
        <a:bodyPr/>
        <a:lstStyle/>
        <a:p>
          <a:endParaRPr lang="ru-RU"/>
        </a:p>
      </dgm:t>
    </dgm:pt>
    <dgm:pt modelId="{1515FED8-46A1-439E-A8B9-4EFD78829685}" type="sibTrans" cxnId="{0F5C0455-145F-49DA-9F9B-E2529F4DD7BE}">
      <dgm:prSet/>
      <dgm:spPr/>
      <dgm:t>
        <a:bodyPr/>
        <a:lstStyle/>
        <a:p>
          <a:endParaRPr lang="ru-RU"/>
        </a:p>
      </dgm:t>
    </dgm:pt>
    <dgm:pt modelId="{79954EFA-11A3-4CA5-BF4B-C482A2DD30D5}">
      <dgm:prSet custT="1"/>
      <dgm:spPr/>
      <dgm:t>
        <a:bodyPr/>
        <a:lstStyle/>
        <a:p>
          <a:r>
            <a:rPr lang="ru-RU" sz="2000" dirty="0" smtClean="0">
              <a:solidFill>
                <a:srgbClr val="CCFF33"/>
              </a:solidFill>
            </a:rPr>
            <a:t>Специализированные классы естественнонаучной,  математической и инженерно-технологической направленности</a:t>
          </a:r>
          <a:endParaRPr lang="ru-RU" sz="2000" dirty="0">
            <a:solidFill>
              <a:srgbClr val="CCFF33"/>
            </a:solidFill>
          </a:endParaRPr>
        </a:p>
      </dgm:t>
    </dgm:pt>
    <dgm:pt modelId="{6ABE917A-C530-4427-A1F7-2D364D2A4420}" type="parTrans" cxnId="{A0ED9F57-21F1-4C99-8963-3550A08253B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D496FB3-8471-459B-BEA2-B8D175B1C522}" type="sibTrans" cxnId="{A0ED9F57-21F1-4C99-8963-3550A08253BE}">
      <dgm:prSet/>
      <dgm:spPr/>
      <dgm:t>
        <a:bodyPr/>
        <a:lstStyle/>
        <a:p>
          <a:endParaRPr lang="ru-RU"/>
        </a:p>
      </dgm:t>
    </dgm:pt>
    <dgm:pt modelId="{0127CD24-A3D9-400B-9B1B-6F3454556082}" type="pres">
      <dgm:prSet presAssocID="{BD08E27B-23A9-4CFF-A5F4-7720B87CD2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2E5F2-D833-4C1F-880D-5C1C5F40D542}" type="pres">
      <dgm:prSet presAssocID="{C17466A2-5972-492F-8004-350D8DE88CCD}" presName="centerShape" presStyleLbl="node0" presStyleIdx="0" presStyleCnt="1"/>
      <dgm:spPr/>
      <dgm:t>
        <a:bodyPr/>
        <a:lstStyle/>
        <a:p>
          <a:endParaRPr lang="ru-RU"/>
        </a:p>
      </dgm:t>
    </dgm:pt>
    <dgm:pt modelId="{711EF956-CF39-4F6B-92EC-E7FA89C2472E}" type="pres">
      <dgm:prSet presAssocID="{7BCB2D78-6D17-44A0-ACDE-306E82DB05A2}" presName="parTrans" presStyleLbl="bgSibTrans2D1" presStyleIdx="0" presStyleCnt="5" custLinFactNeighborX="12307" custLinFactNeighborY="1998"/>
      <dgm:spPr/>
      <dgm:t>
        <a:bodyPr/>
        <a:lstStyle/>
        <a:p>
          <a:endParaRPr lang="ru-RU"/>
        </a:p>
      </dgm:t>
    </dgm:pt>
    <dgm:pt modelId="{FAD89902-2025-4EDC-8B96-634199063DD9}" type="pres">
      <dgm:prSet presAssocID="{7FD9301F-0E12-4A7C-910D-9DEC09FA82D1}" presName="node" presStyleLbl="node1" presStyleIdx="0" presStyleCnt="5" custScaleX="154047" custScaleY="112075" custRadScaleRad="105894" custRadScaleInc="1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D2FC-13A2-4230-A016-72B297549275}" type="pres">
      <dgm:prSet presAssocID="{4414EF8D-100E-4D03-BD08-F9F88B7376A0}" presName="parTrans" presStyleLbl="bgSibTrans2D1" presStyleIdx="1" presStyleCnt="5" custLinFactNeighborX="5462" custLinFactNeighborY="-15972"/>
      <dgm:spPr/>
      <dgm:t>
        <a:bodyPr/>
        <a:lstStyle/>
        <a:p>
          <a:endParaRPr lang="ru-RU"/>
        </a:p>
      </dgm:t>
    </dgm:pt>
    <dgm:pt modelId="{B053E5DD-3DB3-4904-AEC3-4435CB7D5503}" type="pres">
      <dgm:prSet presAssocID="{EA6CBE02-0E9C-4756-8C13-DA5356545FA7}" presName="node" presStyleLbl="node1" presStyleIdx="1" presStyleCnt="5" custScaleX="154998" custScaleY="112075" custRadScaleRad="132856" custRadScaleInc="-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E9FE-FBA4-409E-A6CA-D650AD7DCB47}" type="pres">
      <dgm:prSet presAssocID="{28C8E762-333D-4E1A-95D1-194F319678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06BDEDE-3572-4716-83B5-AFD9C82A6025}" type="pres">
      <dgm:prSet presAssocID="{F73FD122-5AEE-43E2-92BD-0F05FED2CD67}" presName="node" presStyleLbl="node1" presStyleIdx="2" presStyleCnt="5" custScaleX="164429" custScaleY="112075" custRadScaleRad="111394" custRadScaleInc="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0391-801C-4EED-B845-98A7D2372038}" type="pres">
      <dgm:prSet presAssocID="{A867B6CA-779D-4607-92F3-FB7D16CA295A}" presName="parTrans" presStyleLbl="bgSibTrans2D1" presStyleIdx="3" presStyleCnt="5" custLinFactNeighborX="-3079" custLinFactNeighborY="-15187"/>
      <dgm:spPr/>
      <dgm:t>
        <a:bodyPr/>
        <a:lstStyle/>
        <a:p>
          <a:endParaRPr lang="ru-RU"/>
        </a:p>
      </dgm:t>
    </dgm:pt>
    <dgm:pt modelId="{51144D0F-3A67-4CF6-B42B-0A2FD0E8360F}" type="pres">
      <dgm:prSet presAssocID="{7EB32E11-A81C-476F-8D96-5A1167C9AEA7}" presName="node" presStyleLbl="node1" presStyleIdx="3" presStyleCnt="5" custScaleX="130043" custScaleY="112075" custRadScaleRad="137730" custRadScaleInc="1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2B1C0-E497-4804-84EC-962C342B8E1F}" type="pres">
      <dgm:prSet presAssocID="{6ABE917A-C530-4427-A1F7-2D364D2A4420}" presName="parTrans" presStyleLbl="bgSibTrans2D1" presStyleIdx="4" presStyleCnt="5" custLinFactNeighborX="-14406" custLinFactNeighborY="2208"/>
      <dgm:spPr/>
      <dgm:t>
        <a:bodyPr/>
        <a:lstStyle/>
        <a:p>
          <a:endParaRPr lang="ru-RU"/>
        </a:p>
      </dgm:t>
    </dgm:pt>
    <dgm:pt modelId="{B9C28051-AA4E-4344-8F6E-151EF4502613}" type="pres">
      <dgm:prSet presAssocID="{79954EFA-11A3-4CA5-BF4B-C482A2DD30D5}" presName="node" presStyleLbl="node1" presStyleIdx="4" presStyleCnt="5" custScaleX="164361" custScaleY="138691" custRadScaleRad="96300" custRadScaleInc="-1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7448B-9A76-4707-8649-C6B559B909F5}" type="presOf" srcId="{A867B6CA-779D-4607-92F3-FB7D16CA295A}" destId="{580B0391-801C-4EED-B845-98A7D2372038}" srcOrd="0" destOrd="0" presId="urn:microsoft.com/office/officeart/2005/8/layout/radial4"/>
    <dgm:cxn modelId="{EB59C370-FCA3-430F-8152-643EFE3BCCF9}" srcId="{C17466A2-5972-492F-8004-350D8DE88CCD}" destId="{EA6CBE02-0E9C-4756-8C13-DA5356545FA7}" srcOrd="1" destOrd="0" parTransId="{4414EF8D-100E-4D03-BD08-F9F88B7376A0}" sibTransId="{B4FFB7F2-91D6-406C-87A7-36932027120E}"/>
    <dgm:cxn modelId="{B891C7DD-054B-4FFC-A123-66CB36BBAB18}" type="presOf" srcId="{7BCB2D78-6D17-44A0-ACDE-306E82DB05A2}" destId="{711EF956-CF39-4F6B-92EC-E7FA89C2472E}" srcOrd="0" destOrd="0" presId="urn:microsoft.com/office/officeart/2005/8/layout/radial4"/>
    <dgm:cxn modelId="{728E5280-2C40-48DF-8946-D0A79B20A857}" type="presOf" srcId="{EA6CBE02-0E9C-4756-8C13-DA5356545FA7}" destId="{B053E5DD-3DB3-4904-AEC3-4435CB7D5503}" srcOrd="0" destOrd="0" presId="urn:microsoft.com/office/officeart/2005/8/layout/radial4"/>
    <dgm:cxn modelId="{CE8923C0-B032-403F-95F8-F6FF3461EAEF}" type="presOf" srcId="{79954EFA-11A3-4CA5-BF4B-C482A2DD30D5}" destId="{B9C28051-AA4E-4344-8F6E-151EF4502613}" srcOrd="0" destOrd="0" presId="urn:microsoft.com/office/officeart/2005/8/layout/radial4"/>
    <dgm:cxn modelId="{25F1790F-2C5A-4E03-851F-CC25E67A46EE}" srcId="{C17466A2-5972-492F-8004-350D8DE88CCD}" destId="{7FD9301F-0E12-4A7C-910D-9DEC09FA82D1}" srcOrd="0" destOrd="0" parTransId="{7BCB2D78-6D17-44A0-ACDE-306E82DB05A2}" sibTransId="{0D427F93-62FD-444F-9568-8153C392F52D}"/>
    <dgm:cxn modelId="{EA2CBDEC-2AD7-4DF6-8545-CA22FCF5EB40}" type="presOf" srcId="{4414EF8D-100E-4D03-BD08-F9F88B7376A0}" destId="{347ED2FC-13A2-4230-A016-72B297549275}" srcOrd="0" destOrd="0" presId="urn:microsoft.com/office/officeart/2005/8/layout/radial4"/>
    <dgm:cxn modelId="{25FA241A-EBAB-43DB-8D6D-9355201C1FCE}" type="presOf" srcId="{C17466A2-5972-492F-8004-350D8DE88CCD}" destId="{F442E5F2-D833-4C1F-880D-5C1C5F40D542}" srcOrd="0" destOrd="0" presId="urn:microsoft.com/office/officeart/2005/8/layout/radial4"/>
    <dgm:cxn modelId="{AAE71598-9E6E-419B-AD91-392189B51C75}" type="presOf" srcId="{6ABE917A-C530-4427-A1F7-2D364D2A4420}" destId="{7A52B1C0-E497-4804-84EC-962C342B8E1F}" srcOrd="0" destOrd="0" presId="urn:microsoft.com/office/officeart/2005/8/layout/radial4"/>
    <dgm:cxn modelId="{E70AE42E-E7BC-4783-B836-38C868AA71D9}" srcId="{C17466A2-5972-492F-8004-350D8DE88CCD}" destId="{F73FD122-5AEE-43E2-92BD-0F05FED2CD67}" srcOrd="2" destOrd="0" parTransId="{28C8E762-333D-4E1A-95D1-194F31967868}" sibTransId="{B6C80169-744A-4F5C-894A-0F8351F17398}"/>
    <dgm:cxn modelId="{968CC69C-D008-414C-8967-B8A2AF70AA14}" type="presOf" srcId="{7FD9301F-0E12-4A7C-910D-9DEC09FA82D1}" destId="{FAD89902-2025-4EDC-8B96-634199063DD9}" srcOrd="0" destOrd="0" presId="urn:microsoft.com/office/officeart/2005/8/layout/radial4"/>
    <dgm:cxn modelId="{0F5C0455-145F-49DA-9F9B-E2529F4DD7BE}" srcId="{C17466A2-5972-492F-8004-350D8DE88CCD}" destId="{7EB32E11-A81C-476F-8D96-5A1167C9AEA7}" srcOrd="3" destOrd="0" parTransId="{A867B6CA-779D-4607-92F3-FB7D16CA295A}" sibTransId="{1515FED8-46A1-439E-A8B9-4EFD78829685}"/>
    <dgm:cxn modelId="{BF5CA5E3-1C6E-4122-8DE1-34CFAFA0099B}" type="presOf" srcId="{7EB32E11-A81C-476F-8D96-5A1167C9AEA7}" destId="{51144D0F-3A67-4CF6-B42B-0A2FD0E8360F}" srcOrd="0" destOrd="0" presId="urn:microsoft.com/office/officeart/2005/8/layout/radial4"/>
    <dgm:cxn modelId="{C618033E-76E6-40CB-BFDB-FB7FBA4CFB28}" type="presOf" srcId="{BD08E27B-23A9-4CFF-A5F4-7720B87CD227}" destId="{0127CD24-A3D9-400B-9B1B-6F3454556082}" srcOrd="0" destOrd="0" presId="urn:microsoft.com/office/officeart/2005/8/layout/radial4"/>
    <dgm:cxn modelId="{32048A04-FFCA-42A6-8D5C-455AF9447BC3}" type="presOf" srcId="{28C8E762-333D-4E1A-95D1-194F31967868}" destId="{8343E9FE-FBA4-409E-A6CA-D650AD7DCB47}" srcOrd="0" destOrd="0" presId="urn:microsoft.com/office/officeart/2005/8/layout/radial4"/>
    <dgm:cxn modelId="{3710E9E8-CC32-46F4-A8E9-A888763D04E6}" srcId="{BD08E27B-23A9-4CFF-A5F4-7720B87CD227}" destId="{C17466A2-5972-492F-8004-350D8DE88CCD}" srcOrd="0" destOrd="0" parTransId="{8718606D-874D-4DA5-A2C8-5B0F32F0F000}" sibTransId="{141C64F0-02D0-4824-9F9A-BBCE2F6F5636}"/>
    <dgm:cxn modelId="{A0ED9F57-21F1-4C99-8963-3550A08253BE}" srcId="{C17466A2-5972-492F-8004-350D8DE88CCD}" destId="{79954EFA-11A3-4CA5-BF4B-C482A2DD30D5}" srcOrd="4" destOrd="0" parTransId="{6ABE917A-C530-4427-A1F7-2D364D2A4420}" sibTransId="{5D496FB3-8471-459B-BEA2-B8D175B1C522}"/>
    <dgm:cxn modelId="{57514249-091A-4DEB-9699-0EF6A7A8844B}" type="presOf" srcId="{F73FD122-5AEE-43E2-92BD-0F05FED2CD67}" destId="{006BDEDE-3572-4716-83B5-AFD9C82A6025}" srcOrd="0" destOrd="0" presId="urn:microsoft.com/office/officeart/2005/8/layout/radial4"/>
    <dgm:cxn modelId="{53CF79D9-1FF5-4D72-AC06-3B5798AEEAA5}" type="presParOf" srcId="{0127CD24-A3D9-400B-9B1B-6F3454556082}" destId="{F442E5F2-D833-4C1F-880D-5C1C5F40D542}" srcOrd="0" destOrd="0" presId="urn:microsoft.com/office/officeart/2005/8/layout/radial4"/>
    <dgm:cxn modelId="{8B4C755D-D989-43B2-9B1F-8D23AA7774F7}" type="presParOf" srcId="{0127CD24-A3D9-400B-9B1B-6F3454556082}" destId="{711EF956-CF39-4F6B-92EC-E7FA89C2472E}" srcOrd="1" destOrd="0" presId="urn:microsoft.com/office/officeart/2005/8/layout/radial4"/>
    <dgm:cxn modelId="{1C0BE295-6CF1-4A1D-B0B1-2D569E39CF00}" type="presParOf" srcId="{0127CD24-A3D9-400B-9B1B-6F3454556082}" destId="{FAD89902-2025-4EDC-8B96-634199063DD9}" srcOrd="2" destOrd="0" presId="urn:microsoft.com/office/officeart/2005/8/layout/radial4"/>
    <dgm:cxn modelId="{92C6E073-500C-4410-888C-1F38C377A130}" type="presParOf" srcId="{0127CD24-A3D9-400B-9B1B-6F3454556082}" destId="{347ED2FC-13A2-4230-A016-72B297549275}" srcOrd="3" destOrd="0" presId="urn:microsoft.com/office/officeart/2005/8/layout/radial4"/>
    <dgm:cxn modelId="{551DD428-8F9D-4534-BFDA-CECDEB50B247}" type="presParOf" srcId="{0127CD24-A3D9-400B-9B1B-6F3454556082}" destId="{B053E5DD-3DB3-4904-AEC3-4435CB7D5503}" srcOrd="4" destOrd="0" presId="urn:microsoft.com/office/officeart/2005/8/layout/radial4"/>
    <dgm:cxn modelId="{C86EBEA9-BF4E-4347-BC1B-BDA82DC475B3}" type="presParOf" srcId="{0127CD24-A3D9-400B-9B1B-6F3454556082}" destId="{8343E9FE-FBA4-409E-A6CA-D650AD7DCB47}" srcOrd="5" destOrd="0" presId="urn:microsoft.com/office/officeart/2005/8/layout/radial4"/>
    <dgm:cxn modelId="{D0F8BC5B-35A3-4703-9ED2-4923A4BE6621}" type="presParOf" srcId="{0127CD24-A3D9-400B-9B1B-6F3454556082}" destId="{006BDEDE-3572-4716-83B5-AFD9C82A6025}" srcOrd="6" destOrd="0" presId="urn:microsoft.com/office/officeart/2005/8/layout/radial4"/>
    <dgm:cxn modelId="{91000061-0981-41B0-B9BB-6AD5FA09AF1A}" type="presParOf" srcId="{0127CD24-A3D9-400B-9B1B-6F3454556082}" destId="{580B0391-801C-4EED-B845-98A7D2372038}" srcOrd="7" destOrd="0" presId="urn:microsoft.com/office/officeart/2005/8/layout/radial4"/>
    <dgm:cxn modelId="{D41F9BA0-8E49-4D87-82E8-0ADB49DE2BBB}" type="presParOf" srcId="{0127CD24-A3D9-400B-9B1B-6F3454556082}" destId="{51144D0F-3A67-4CF6-B42B-0A2FD0E8360F}" srcOrd="8" destOrd="0" presId="urn:microsoft.com/office/officeart/2005/8/layout/radial4"/>
    <dgm:cxn modelId="{AF91E0D6-8D8E-406E-AB41-EDA0BB21C096}" type="presParOf" srcId="{0127CD24-A3D9-400B-9B1B-6F3454556082}" destId="{7A52B1C0-E497-4804-84EC-962C342B8E1F}" srcOrd="9" destOrd="0" presId="urn:microsoft.com/office/officeart/2005/8/layout/radial4"/>
    <dgm:cxn modelId="{DC60E7EA-5796-4914-88A9-0F7A544DCFC2}" type="presParOf" srcId="{0127CD24-A3D9-400B-9B1B-6F3454556082}" destId="{B9C28051-AA4E-4344-8F6E-151EF450261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85A94-3CB3-436F-B59B-3D0E9261BB06}" type="doc">
      <dgm:prSet loTypeId="urn:microsoft.com/office/officeart/2009/3/layout/PieProces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667A1B5-6F38-4813-BB03-A1D122D1806C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Обучение, наработка опыта, разработка спецкурсов</a:t>
          </a:r>
          <a:endParaRPr lang="ru-RU" sz="1800" dirty="0">
            <a:solidFill>
              <a:srgbClr val="1D5FB5"/>
            </a:solidFill>
          </a:endParaRPr>
        </a:p>
      </dgm:t>
    </dgm:pt>
    <dgm:pt modelId="{AE316239-9E42-4FBA-8BFE-57ED7F20D41D}" type="parTrans" cxnId="{FA5CE8F1-475B-48BA-BD21-F856D79947D1}">
      <dgm:prSet/>
      <dgm:spPr/>
      <dgm:t>
        <a:bodyPr/>
        <a:lstStyle/>
        <a:p>
          <a:endParaRPr lang="ru-RU"/>
        </a:p>
      </dgm:t>
    </dgm:pt>
    <dgm:pt modelId="{B29BA079-B799-4D10-9E91-EE4772471508}" type="sibTrans" cxnId="{FA5CE8F1-475B-48BA-BD21-F856D79947D1}">
      <dgm:prSet/>
      <dgm:spPr/>
      <dgm:t>
        <a:bodyPr/>
        <a:lstStyle/>
        <a:p>
          <a:endParaRPr lang="ru-RU"/>
        </a:p>
      </dgm:t>
    </dgm:pt>
    <dgm:pt modelId="{046A43B4-F810-4DC3-ADDF-F7A0091CB798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2015-2016 уч. год</a:t>
          </a:r>
          <a:endParaRPr lang="ru-RU" dirty="0">
            <a:solidFill>
              <a:srgbClr val="1D5FB5"/>
            </a:solidFill>
          </a:endParaRPr>
        </a:p>
      </dgm:t>
    </dgm:pt>
    <dgm:pt modelId="{3CC6FEB8-2D95-4188-B4A8-33718860BC34}" type="parTrans" cxnId="{89279904-032B-4DCA-8060-07B8D8AE3267}">
      <dgm:prSet/>
      <dgm:spPr/>
      <dgm:t>
        <a:bodyPr/>
        <a:lstStyle/>
        <a:p>
          <a:endParaRPr lang="ru-RU"/>
        </a:p>
      </dgm:t>
    </dgm:pt>
    <dgm:pt modelId="{23E2B2FF-12E8-4C41-AE73-F8AA19B01213}" type="sibTrans" cxnId="{89279904-032B-4DCA-8060-07B8D8AE3267}">
      <dgm:prSet/>
      <dgm:spPr/>
      <dgm:t>
        <a:bodyPr/>
        <a:lstStyle/>
        <a:p>
          <a:endParaRPr lang="ru-RU"/>
        </a:p>
      </dgm:t>
    </dgm:pt>
    <dgm:pt modelId="{E35C2CA9-E922-4C3A-88B9-53F4726D53B4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Апробация курсов, эксперимент с ИОП в межрайонных группах, разработка курсов по направлениям/классам</a:t>
          </a:r>
          <a:endParaRPr lang="ru-RU" sz="1800" dirty="0">
            <a:solidFill>
              <a:srgbClr val="1D5FB5"/>
            </a:solidFill>
          </a:endParaRPr>
        </a:p>
      </dgm:t>
    </dgm:pt>
    <dgm:pt modelId="{DBF3A012-ACBB-482A-96A1-17D14811B314}" type="parTrans" cxnId="{26EDD2AD-C3F7-492B-80FA-0F9AB6A5DB2C}">
      <dgm:prSet/>
      <dgm:spPr/>
      <dgm:t>
        <a:bodyPr/>
        <a:lstStyle/>
        <a:p>
          <a:endParaRPr lang="ru-RU"/>
        </a:p>
      </dgm:t>
    </dgm:pt>
    <dgm:pt modelId="{756F2607-F7D5-40B0-8DFB-D60BD2D2543B}" type="sibTrans" cxnId="{26EDD2AD-C3F7-492B-80FA-0F9AB6A5DB2C}">
      <dgm:prSet/>
      <dgm:spPr/>
      <dgm:t>
        <a:bodyPr/>
        <a:lstStyle/>
        <a:p>
          <a:endParaRPr lang="ru-RU"/>
        </a:p>
      </dgm:t>
    </dgm:pt>
    <dgm:pt modelId="{C9BF1F08-6059-4544-BBB6-8C54BDC83355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2016-2017 уч. год</a:t>
          </a:r>
          <a:endParaRPr lang="ru-RU" dirty="0">
            <a:solidFill>
              <a:srgbClr val="1D5FB5"/>
            </a:solidFill>
          </a:endParaRPr>
        </a:p>
      </dgm:t>
    </dgm:pt>
    <dgm:pt modelId="{3B630907-A1C5-4D7E-A7F1-86047D9A0DA7}" type="parTrans" cxnId="{38C6C05A-E911-404A-A963-88A20B21DB96}">
      <dgm:prSet/>
      <dgm:spPr/>
      <dgm:t>
        <a:bodyPr/>
        <a:lstStyle/>
        <a:p>
          <a:endParaRPr lang="ru-RU"/>
        </a:p>
      </dgm:t>
    </dgm:pt>
    <dgm:pt modelId="{29947B81-9C5F-4439-9BA2-58DBF606B32C}" type="sibTrans" cxnId="{38C6C05A-E911-404A-A963-88A20B21DB96}">
      <dgm:prSet/>
      <dgm:spPr/>
      <dgm:t>
        <a:bodyPr/>
        <a:lstStyle/>
        <a:p>
          <a:endParaRPr lang="ru-RU"/>
        </a:p>
      </dgm:t>
    </dgm:pt>
    <dgm:pt modelId="{4B16DC71-989D-421A-BF3A-E7517D8D30A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D5FB5"/>
              </a:solidFill>
            </a:rPr>
            <a:t>Внедрение модели обучения по  ИОП, апробация курсов, разработка курсов по направлениям/классам</a:t>
          </a:r>
          <a:endParaRPr lang="ru-RU" sz="1800" dirty="0">
            <a:solidFill>
              <a:srgbClr val="1D5FB5"/>
            </a:solidFill>
          </a:endParaRPr>
        </a:p>
      </dgm:t>
    </dgm:pt>
    <dgm:pt modelId="{7F5370F8-7FBB-49C8-A234-54172B9D620D}" type="parTrans" cxnId="{217C2726-EE38-4270-861B-A1C3F19D5322}">
      <dgm:prSet/>
      <dgm:spPr/>
      <dgm:t>
        <a:bodyPr/>
        <a:lstStyle/>
        <a:p>
          <a:endParaRPr lang="ru-RU"/>
        </a:p>
      </dgm:t>
    </dgm:pt>
    <dgm:pt modelId="{8A050060-FD70-4BBC-917B-552E373592D3}" type="sibTrans" cxnId="{217C2726-EE38-4270-861B-A1C3F19D5322}">
      <dgm:prSet/>
      <dgm:spPr/>
      <dgm:t>
        <a:bodyPr/>
        <a:lstStyle/>
        <a:p>
          <a:endParaRPr lang="ru-RU"/>
        </a:p>
      </dgm:t>
    </dgm:pt>
    <dgm:pt modelId="{17C56A2B-01CB-4240-94A1-F4251173B2B0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2017-2018 уч. год</a:t>
          </a:r>
          <a:endParaRPr lang="ru-RU" dirty="0">
            <a:solidFill>
              <a:srgbClr val="1D5FB5"/>
            </a:solidFill>
          </a:endParaRPr>
        </a:p>
      </dgm:t>
    </dgm:pt>
    <dgm:pt modelId="{ACFCEF88-3F7F-493C-85A1-19B7DCCC475F}" type="parTrans" cxnId="{23C35E37-911E-4F4E-84B6-DFE5B043123B}">
      <dgm:prSet/>
      <dgm:spPr/>
      <dgm:t>
        <a:bodyPr/>
        <a:lstStyle/>
        <a:p>
          <a:endParaRPr lang="ru-RU"/>
        </a:p>
      </dgm:t>
    </dgm:pt>
    <dgm:pt modelId="{60B54B2D-1E47-4495-A6F0-E38BDD543EB6}" type="sibTrans" cxnId="{23C35E37-911E-4F4E-84B6-DFE5B043123B}">
      <dgm:prSet/>
      <dgm:spPr/>
      <dgm:t>
        <a:bodyPr/>
        <a:lstStyle/>
        <a:p>
          <a:endParaRPr lang="ru-RU"/>
        </a:p>
      </dgm:t>
    </dgm:pt>
    <dgm:pt modelId="{E01F71B6-B491-4472-A821-BD7268CF93AB}" type="pres">
      <dgm:prSet presAssocID="{D3185A94-3CB3-436F-B59B-3D0E9261BB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2D75A2-49B5-418A-97FA-FC1E0BB25D31}" type="pres">
      <dgm:prSet presAssocID="{A667A1B5-6F38-4813-BB03-A1D122D1806C}" presName="ParentComposite" presStyleCnt="0"/>
      <dgm:spPr/>
      <dgm:t>
        <a:bodyPr/>
        <a:lstStyle/>
        <a:p>
          <a:endParaRPr lang="ru-RU"/>
        </a:p>
      </dgm:t>
    </dgm:pt>
    <dgm:pt modelId="{63EF157D-D800-4D0C-BD02-207EEE42B412}" type="pres">
      <dgm:prSet presAssocID="{A667A1B5-6F38-4813-BB03-A1D122D1806C}" presName="Chord" presStyleLbl="bgShp" presStyleIdx="0" presStyleCnt="3" custScaleY="60907" custLinFactY="2923" custLinFactNeighborX="-1817" custLinFactNeighborY="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74A8FFF-DB55-453F-AE9F-C237DDE015E6}" type="pres">
      <dgm:prSet presAssocID="{A667A1B5-6F38-4813-BB03-A1D122D1806C}" presName="Pie" presStyleLbl="alignNode1" presStyleIdx="0" presStyleCnt="3" custScaleY="60907" custLinFactY="32374" custLinFactNeighborX="-4205" custLinFactNeighborY="100000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2049941E-11B0-4DBA-BC76-462DF04228E3}" type="pres">
      <dgm:prSet presAssocID="{A667A1B5-6F38-4813-BB03-A1D122D1806C}" presName="Parent" presStyleLbl="revTx" presStyleIdx="0" presStyleCnt="6" custAng="5400000" custScaleX="260161" custScaleY="78763" custLinFactX="36505" custLinFactNeighborX="100000" custLinFactNeighborY="17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2BEF-D745-43D7-8FA7-0D59D3ED3B82}" type="pres">
      <dgm:prSet presAssocID="{23E2B2FF-12E8-4C41-AE73-F8AA19B01213}" presName="negSibTrans" presStyleCnt="0"/>
      <dgm:spPr/>
      <dgm:t>
        <a:bodyPr/>
        <a:lstStyle/>
        <a:p>
          <a:endParaRPr lang="ru-RU"/>
        </a:p>
      </dgm:t>
    </dgm:pt>
    <dgm:pt modelId="{313F5B8C-4355-45E6-8A39-B4BEBDF65E74}" type="pres">
      <dgm:prSet presAssocID="{A667A1B5-6F38-4813-BB03-A1D122D1806C}" presName="composite" presStyleCnt="0"/>
      <dgm:spPr/>
      <dgm:t>
        <a:bodyPr/>
        <a:lstStyle/>
        <a:p>
          <a:endParaRPr lang="ru-RU"/>
        </a:p>
      </dgm:t>
    </dgm:pt>
    <dgm:pt modelId="{6D0402D0-AEFB-4B5A-AFA6-18025BC9C753}" type="pres">
      <dgm:prSet presAssocID="{A667A1B5-6F38-4813-BB03-A1D122D1806C}" presName="Child" presStyleLbl="revTx" presStyleIdx="1" presStyleCnt="6" custScaleY="29708" custLinFactNeighborX="-44646" custLinFactNeighborY="-2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4B-CD53-4E07-9BF8-16474D7E9087}" type="pres">
      <dgm:prSet presAssocID="{B29BA079-B799-4D10-9E91-EE4772471508}" presName="sibTrans" presStyleCnt="0"/>
      <dgm:spPr/>
      <dgm:t>
        <a:bodyPr/>
        <a:lstStyle/>
        <a:p>
          <a:endParaRPr lang="ru-RU"/>
        </a:p>
      </dgm:t>
    </dgm:pt>
    <dgm:pt modelId="{9F93834D-1177-4550-A63C-F80F5FDB06BA}" type="pres">
      <dgm:prSet presAssocID="{E35C2CA9-E922-4C3A-88B9-53F4726D53B4}" presName="ParentComposite" presStyleCnt="0"/>
      <dgm:spPr/>
      <dgm:t>
        <a:bodyPr/>
        <a:lstStyle/>
        <a:p>
          <a:endParaRPr lang="ru-RU"/>
        </a:p>
      </dgm:t>
    </dgm:pt>
    <dgm:pt modelId="{72EC0D6A-29A1-40A9-8DA6-32D574E6A360}" type="pres">
      <dgm:prSet presAssocID="{E35C2CA9-E922-4C3A-88B9-53F4726D53B4}" presName="Chord" presStyleLbl="bgShp" presStyleIdx="1" presStyleCnt="3" custScaleY="67593" custLinFactNeighborX="-66978" custLinFactNeighborY="5972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16BD0EEA-14C4-4B65-A507-64043300193F}" type="pres">
      <dgm:prSet presAssocID="{E35C2CA9-E922-4C3A-88B9-53F4726D53B4}" presName="Pie" presStyleLbl="alignNode1" presStyleIdx="1" presStyleCnt="3" custScaleY="67592" custLinFactNeighborX="-83724" custLinFactNeighborY="7465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595CCB28-D090-4357-8AEC-4FF492E76181}" type="pres">
      <dgm:prSet presAssocID="{E35C2CA9-E922-4C3A-88B9-53F4726D53B4}" presName="Parent" presStyleLbl="revTx" presStyleIdx="2" presStyleCnt="6" custAng="5400000" custScaleX="265504" custLinFactNeighborX="87805" custLinFactNeighborY="-3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5E7B-6594-4E1A-97E0-A7834782D446}" type="pres">
      <dgm:prSet presAssocID="{29947B81-9C5F-4439-9BA2-58DBF606B32C}" presName="negSibTrans" presStyleCnt="0"/>
      <dgm:spPr/>
      <dgm:t>
        <a:bodyPr/>
        <a:lstStyle/>
        <a:p>
          <a:endParaRPr lang="ru-RU"/>
        </a:p>
      </dgm:t>
    </dgm:pt>
    <dgm:pt modelId="{3A79ED64-9C15-4A78-86AD-3C8B0812BE0C}" type="pres">
      <dgm:prSet presAssocID="{E35C2CA9-E922-4C3A-88B9-53F4726D53B4}" presName="composite" presStyleCnt="0"/>
      <dgm:spPr/>
      <dgm:t>
        <a:bodyPr/>
        <a:lstStyle/>
        <a:p>
          <a:endParaRPr lang="ru-RU"/>
        </a:p>
      </dgm:t>
    </dgm:pt>
    <dgm:pt modelId="{E958A5B1-ADE6-4062-94ED-B5992FCAC019}" type="pres">
      <dgm:prSet presAssocID="{E35C2CA9-E922-4C3A-88B9-53F4726D53B4}" presName="Child" presStyleLbl="revTx" presStyleIdx="3" presStyleCnt="6" custScaleY="29708" custLinFactNeighborX="-72785" custLinFactNeighborY="-4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EC57-DF49-4E8E-98D6-F4F1E261AEDA}" type="pres">
      <dgm:prSet presAssocID="{756F2607-F7D5-40B0-8DFB-D60BD2D2543B}" presName="sibTrans" presStyleCnt="0"/>
      <dgm:spPr/>
      <dgm:t>
        <a:bodyPr/>
        <a:lstStyle/>
        <a:p>
          <a:endParaRPr lang="ru-RU"/>
        </a:p>
      </dgm:t>
    </dgm:pt>
    <dgm:pt modelId="{A9D69854-E23D-4B90-B596-02FB9D75A79E}" type="pres">
      <dgm:prSet presAssocID="{4B16DC71-989D-421A-BF3A-E7517D8D30A4}" presName="ParentComposite" presStyleCnt="0"/>
      <dgm:spPr/>
      <dgm:t>
        <a:bodyPr/>
        <a:lstStyle/>
        <a:p>
          <a:endParaRPr lang="ru-RU"/>
        </a:p>
      </dgm:t>
    </dgm:pt>
    <dgm:pt modelId="{390F580F-93AE-40D5-91F1-AD208F99545C}" type="pres">
      <dgm:prSet presAssocID="{4B16DC71-989D-421A-BF3A-E7517D8D30A4}" presName="Chord" presStyleLbl="bgShp" presStyleIdx="2" presStyleCnt="3" custScaleY="60907" custLinFactNeighborX="-88619" custLinFactNeighborY="-2458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830D183-CA05-400B-9B24-AD549792D41F}" type="pres">
      <dgm:prSet presAssocID="{4B16DC71-989D-421A-BF3A-E7517D8D30A4}" presName="Pie" presStyleLbl="alignNode1" presStyleIdx="2" presStyleCnt="3" custScaleY="60907" custLinFactX="-10775" custLinFactNeighborX="-100000" custLinFactNeighborY="-3072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42E80598-8BB8-46BC-B194-D287E6B4DF85}" type="pres">
      <dgm:prSet presAssocID="{4B16DC71-989D-421A-BF3A-E7517D8D30A4}" presName="Parent" presStyleLbl="revTx" presStyleIdx="4" presStyleCnt="6" custAng="5400000" custScaleX="213174" custLinFactNeighborX="14170" custLinFactNeighborY="-428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509EE-B141-473F-AC07-E2E5CC7DDD58}" type="pres">
      <dgm:prSet presAssocID="{60B54B2D-1E47-4495-A6F0-E38BDD543EB6}" presName="negSibTrans" presStyleCnt="0"/>
      <dgm:spPr/>
      <dgm:t>
        <a:bodyPr/>
        <a:lstStyle/>
        <a:p>
          <a:endParaRPr lang="ru-RU"/>
        </a:p>
      </dgm:t>
    </dgm:pt>
    <dgm:pt modelId="{6C4BBC77-0392-41E3-8A4A-57B38FA626A5}" type="pres">
      <dgm:prSet presAssocID="{4B16DC71-989D-421A-BF3A-E7517D8D30A4}" presName="composite" presStyleCnt="0"/>
      <dgm:spPr/>
      <dgm:t>
        <a:bodyPr/>
        <a:lstStyle/>
        <a:p>
          <a:endParaRPr lang="ru-RU"/>
        </a:p>
      </dgm:t>
    </dgm:pt>
    <dgm:pt modelId="{B4D15185-5A24-4321-9355-A7C5ED6ECBC2}" type="pres">
      <dgm:prSet presAssocID="{4B16DC71-989D-421A-BF3A-E7517D8D30A4}" presName="Child" presStyleLbl="revTx" presStyleIdx="5" presStyleCnt="6" custScaleY="21256" custLinFactNeighborX="-79310" custLinFactNeighborY="-60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79904-032B-4DCA-8060-07B8D8AE3267}" srcId="{A667A1B5-6F38-4813-BB03-A1D122D1806C}" destId="{046A43B4-F810-4DC3-ADDF-F7A0091CB798}" srcOrd="0" destOrd="0" parTransId="{3CC6FEB8-2D95-4188-B4A8-33718860BC34}" sibTransId="{23E2B2FF-12E8-4C41-AE73-F8AA19B01213}"/>
    <dgm:cxn modelId="{38C6C05A-E911-404A-A963-88A20B21DB96}" srcId="{E35C2CA9-E922-4C3A-88B9-53F4726D53B4}" destId="{C9BF1F08-6059-4544-BBB6-8C54BDC83355}" srcOrd="0" destOrd="0" parTransId="{3B630907-A1C5-4D7E-A7F1-86047D9A0DA7}" sibTransId="{29947B81-9C5F-4439-9BA2-58DBF606B32C}"/>
    <dgm:cxn modelId="{26EDD2AD-C3F7-492B-80FA-0F9AB6A5DB2C}" srcId="{D3185A94-3CB3-436F-B59B-3D0E9261BB06}" destId="{E35C2CA9-E922-4C3A-88B9-53F4726D53B4}" srcOrd="1" destOrd="0" parTransId="{DBF3A012-ACBB-482A-96A1-17D14811B314}" sibTransId="{756F2607-F7D5-40B0-8DFB-D60BD2D2543B}"/>
    <dgm:cxn modelId="{9EF4E1EB-529C-4AD3-BF8F-183666F08BFC}" type="presOf" srcId="{A667A1B5-6F38-4813-BB03-A1D122D1806C}" destId="{2049941E-11B0-4DBA-BC76-462DF04228E3}" srcOrd="0" destOrd="0" presId="urn:microsoft.com/office/officeart/2009/3/layout/PieProcess"/>
    <dgm:cxn modelId="{FBD5272F-7DA0-4BAC-8357-E0CA1CEDBAB2}" type="presOf" srcId="{D3185A94-3CB3-436F-B59B-3D0E9261BB06}" destId="{E01F71B6-B491-4472-A821-BD7268CF93AB}" srcOrd="0" destOrd="0" presId="urn:microsoft.com/office/officeart/2009/3/layout/PieProcess"/>
    <dgm:cxn modelId="{CB590A93-EE56-44E9-A0D6-59E1E8494514}" type="presOf" srcId="{C9BF1F08-6059-4544-BBB6-8C54BDC83355}" destId="{E958A5B1-ADE6-4062-94ED-B5992FCAC019}" srcOrd="0" destOrd="0" presId="urn:microsoft.com/office/officeart/2009/3/layout/PieProcess"/>
    <dgm:cxn modelId="{217C2726-EE38-4270-861B-A1C3F19D5322}" srcId="{D3185A94-3CB3-436F-B59B-3D0E9261BB06}" destId="{4B16DC71-989D-421A-BF3A-E7517D8D30A4}" srcOrd="2" destOrd="0" parTransId="{7F5370F8-7FBB-49C8-A234-54172B9D620D}" sibTransId="{8A050060-FD70-4BBC-917B-552E373592D3}"/>
    <dgm:cxn modelId="{7EE09D12-B870-422A-A14D-893382399EE0}" type="presOf" srcId="{17C56A2B-01CB-4240-94A1-F4251173B2B0}" destId="{B4D15185-5A24-4321-9355-A7C5ED6ECBC2}" srcOrd="0" destOrd="0" presId="urn:microsoft.com/office/officeart/2009/3/layout/PieProcess"/>
    <dgm:cxn modelId="{23C35E37-911E-4F4E-84B6-DFE5B043123B}" srcId="{4B16DC71-989D-421A-BF3A-E7517D8D30A4}" destId="{17C56A2B-01CB-4240-94A1-F4251173B2B0}" srcOrd="0" destOrd="0" parTransId="{ACFCEF88-3F7F-493C-85A1-19B7DCCC475F}" sibTransId="{60B54B2D-1E47-4495-A6F0-E38BDD543EB6}"/>
    <dgm:cxn modelId="{B831410B-CDB3-4420-A444-9DF6E8816220}" type="presOf" srcId="{E35C2CA9-E922-4C3A-88B9-53F4726D53B4}" destId="{595CCB28-D090-4357-8AEC-4FF492E76181}" srcOrd="0" destOrd="0" presId="urn:microsoft.com/office/officeart/2009/3/layout/PieProcess"/>
    <dgm:cxn modelId="{3993892B-7F38-494D-90A0-F18DEB22FE68}" type="presOf" srcId="{046A43B4-F810-4DC3-ADDF-F7A0091CB798}" destId="{6D0402D0-AEFB-4B5A-AFA6-18025BC9C753}" srcOrd="0" destOrd="0" presId="urn:microsoft.com/office/officeart/2009/3/layout/PieProcess"/>
    <dgm:cxn modelId="{FA5CE8F1-475B-48BA-BD21-F856D79947D1}" srcId="{D3185A94-3CB3-436F-B59B-3D0E9261BB06}" destId="{A667A1B5-6F38-4813-BB03-A1D122D1806C}" srcOrd="0" destOrd="0" parTransId="{AE316239-9E42-4FBA-8BFE-57ED7F20D41D}" sibTransId="{B29BA079-B799-4D10-9E91-EE4772471508}"/>
    <dgm:cxn modelId="{1CC996EB-C1A0-4D2A-B6C9-F9C274313207}" type="presOf" srcId="{4B16DC71-989D-421A-BF3A-E7517D8D30A4}" destId="{42E80598-8BB8-46BC-B194-D287E6B4DF85}" srcOrd="0" destOrd="0" presId="urn:microsoft.com/office/officeart/2009/3/layout/PieProcess"/>
    <dgm:cxn modelId="{74F2BDD1-4A07-4C42-864F-674BE9E3F0BA}" type="presParOf" srcId="{E01F71B6-B491-4472-A821-BD7268CF93AB}" destId="{912D75A2-49B5-418A-97FA-FC1E0BB25D31}" srcOrd="0" destOrd="0" presId="urn:microsoft.com/office/officeart/2009/3/layout/PieProcess"/>
    <dgm:cxn modelId="{8900448D-5F58-48CE-8A31-9E116E55253C}" type="presParOf" srcId="{912D75A2-49B5-418A-97FA-FC1E0BB25D31}" destId="{63EF157D-D800-4D0C-BD02-207EEE42B412}" srcOrd="0" destOrd="0" presId="urn:microsoft.com/office/officeart/2009/3/layout/PieProcess"/>
    <dgm:cxn modelId="{770AAB48-3DCB-4E17-91F1-818E510779B8}" type="presParOf" srcId="{912D75A2-49B5-418A-97FA-FC1E0BB25D31}" destId="{374A8FFF-DB55-453F-AE9F-C237DDE015E6}" srcOrd="1" destOrd="0" presId="urn:microsoft.com/office/officeart/2009/3/layout/PieProcess"/>
    <dgm:cxn modelId="{88879A44-8D39-4DFD-A0C3-EAC6CB149A16}" type="presParOf" srcId="{912D75A2-49B5-418A-97FA-FC1E0BB25D31}" destId="{2049941E-11B0-4DBA-BC76-462DF04228E3}" srcOrd="2" destOrd="0" presId="urn:microsoft.com/office/officeart/2009/3/layout/PieProcess"/>
    <dgm:cxn modelId="{270FDA42-EBFF-4DBC-B5FE-7B5386211053}" type="presParOf" srcId="{E01F71B6-B491-4472-A821-BD7268CF93AB}" destId="{24DB2BEF-D745-43D7-8FA7-0D59D3ED3B82}" srcOrd="1" destOrd="0" presId="urn:microsoft.com/office/officeart/2009/3/layout/PieProcess"/>
    <dgm:cxn modelId="{501E216B-3E91-4400-BE35-396EDD81390C}" type="presParOf" srcId="{E01F71B6-B491-4472-A821-BD7268CF93AB}" destId="{313F5B8C-4355-45E6-8A39-B4BEBDF65E74}" srcOrd="2" destOrd="0" presId="urn:microsoft.com/office/officeart/2009/3/layout/PieProcess"/>
    <dgm:cxn modelId="{B36CC7F2-B843-412B-BA92-AB722B4ACCA3}" type="presParOf" srcId="{313F5B8C-4355-45E6-8A39-B4BEBDF65E74}" destId="{6D0402D0-AEFB-4B5A-AFA6-18025BC9C753}" srcOrd="0" destOrd="0" presId="urn:microsoft.com/office/officeart/2009/3/layout/PieProcess"/>
    <dgm:cxn modelId="{F3C2A1A4-9092-4691-BC06-D3FFA7566293}" type="presParOf" srcId="{E01F71B6-B491-4472-A821-BD7268CF93AB}" destId="{3943404B-CD53-4E07-9BF8-16474D7E9087}" srcOrd="3" destOrd="0" presId="urn:microsoft.com/office/officeart/2009/3/layout/PieProcess"/>
    <dgm:cxn modelId="{4E1ADD8B-F9D2-4FE4-97F7-4B0E3BF9FAFB}" type="presParOf" srcId="{E01F71B6-B491-4472-A821-BD7268CF93AB}" destId="{9F93834D-1177-4550-A63C-F80F5FDB06BA}" srcOrd="4" destOrd="0" presId="urn:microsoft.com/office/officeart/2009/3/layout/PieProcess"/>
    <dgm:cxn modelId="{A45CDCDE-DD84-4BF3-B2F9-2A18D3107B8E}" type="presParOf" srcId="{9F93834D-1177-4550-A63C-F80F5FDB06BA}" destId="{72EC0D6A-29A1-40A9-8DA6-32D574E6A360}" srcOrd="0" destOrd="0" presId="urn:microsoft.com/office/officeart/2009/3/layout/PieProcess"/>
    <dgm:cxn modelId="{0C88908D-B829-4D5F-8974-5EDABF8DF885}" type="presParOf" srcId="{9F93834D-1177-4550-A63C-F80F5FDB06BA}" destId="{16BD0EEA-14C4-4B65-A507-64043300193F}" srcOrd="1" destOrd="0" presId="urn:microsoft.com/office/officeart/2009/3/layout/PieProcess"/>
    <dgm:cxn modelId="{76B99A8F-D079-4BF7-90DF-F13F08016723}" type="presParOf" srcId="{9F93834D-1177-4550-A63C-F80F5FDB06BA}" destId="{595CCB28-D090-4357-8AEC-4FF492E76181}" srcOrd="2" destOrd="0" presId="urn:microsoft.com/office/officeart/2009/3/layout/PieProcess"/>
    <dgm:cxn modelId="{CBD405FE-24B0-4AB3-B130-54C585B0024F}" type="presParOf" srcId="{E01F71B6-B491-4472-A821-BD7268CF93AB}" destId="{86065E7B-6594-4E1A-97E0-A7834782D446}" srcOrd="5" destOrd="0" presId="urn:microsoft.com/office/officeart/2009/3/layout/PieProcess"/>
    <dgm:cxn modelId="{C8833219-3C9D-4585-BA96-1730C5B229DD}" type="presParOf" srcId="{E01F71B6-B491-4472-A821-BD7268CF93AB}" destId="{3A79ED64-9C15-4A78-86AD-3C8B0812BE0C}" srcOrd="6" destOrd="0" presId="urn:microsoft.com/office/officeart/2009/3/layout/PieProcess"/>
    <dgm:cxn modelId="{1D305222-9067-4751-A045-216463131A3C}" type="presParOf" srcId="{3A79ED64-9C15-4A78-86AD-3C8B0812BE0C}" destId="{E958A5B1-ADE6-4062-94ED-B5992FCAC019}" srcOrd="0" destOrd="0" presId="urn:microsoft.com/office/officeart/2009/3/layout/PieProcess"/>
    <dgm:cxn modelId="{DEC1ED80-EB47-45E4-AB0B-6FA2986E737D}" type="presParOf" srcId="{E01F71B6-B491-4472-A821-BD7268CF93AB}" destId="{1F49EC57-DF49-4E8E-98D6-F4F1E261AEDA}" srcOrd="7" destOrd="0" presId="urn:microsoft.com/office/officeart/2009/3/layout/PieProcess"/>
    <dgm:cxn modelId="{A9786441-7C21-4B90-9F27-6C5C753E7181}" type="presParOf" srcId="{E01F71B6-B491-4472-A821-BD7268CF93AB}" destId="{A9D69854-E23D-4B90-B596-02FB9D75A79E}" srcOrd="8" destOrd="0" presId="urn:microsoft.com/office/officeart/2009/3/layout/PieProcess"/>
    <dgm:cxn modelId="{7B0865B8-E326-43B8-9DED-4BF0C31284F3}" type="presParOf" srcId="{A9D69854-E23D-4B90-B596-02FB9D75A79E}" destId="{390F580F-93AE-40D5-91F1-AD208F99545C}" srcOrd="0" destOrd="0" presId="urn:microsoft.com/office/officeart/2009/3/layout/PieProcess"/>
    <dgm:cxn modelId="{E1B56B2D-7AB1-4835-A45D-549FD9C553F7}" type="presParOf" srcId="{A9D69854-E23D-4B90-B596-02FB9D75A79E}" destId="{3830D183-CA05-400B-9B24-AD549792D41F}" srcOrd="1" destOrd="0" presId="urn:microsoft.com/office/officeart/2009/3/layout/PieProcess"/>
    <dgm:cxn modelId="{820F36F4-0F24-4F5F-A443-438C00796C03}" type="presParOf" srcId="{A9D69854-E23D-4B90-B596-02FB9D75A79E}" destId="{42E80598-8BB8-46BC-B194-D287E6B4DF85}" srcOrd="2" destOrd="0" presId="urn:microsoft.com/office/officeart/2009/3/layout/PieProcess"/>
    <dgm:cxn modelId="{0CFA0F99-C507-40FA-BD71-D06AE8C90DC3}" type="presParOf" srcId="{E01F71B6-B491-4472-A821-BD7268CF93AB}" destId="{12B509EE-B141-473F-AC07-E2E5CC7DDD58}" srcOrd="9" destOrd="0" presId="urn:microsoft.com/office/officeart/2009/3/layout/PieProcess"/>
    <dgm:cxn modelId="{AAB74F59-C53E-40E8-A7B5-102BA7428AFD}" type="presParOf" srcId="{E01F71B6-B491-4472-A821-BD7268CF93AB}" destId="{6C4BBC77-0392-41E3-8A4A-57B38FA626A5}" srcOrd="10" destOrd="0" presId="urn:microsoft.com/office/officeart/2009/3/layout/PieProcess"/>
    <dgm:cxn modelId="{C722244D-DC75-4147-A194-06F3EAF21958}" type="presParOf" srcId="{6C4BBC77-0392-41E3-8A4A-57B38FA626A5}" destId="{B4D15185-5A24-4321-9355-A7C5ED6ECBC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ABEBE-CEA5-432D-AA99-59A1ABCF1EC5}" type="doc">
      <dgm:prSet loTypeId="urn:microsoft.com/office/officeart/2011/layout/HexagonRadial" loCatId="officeonline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sah-RU"/>
        </a:p>
      </dgm:t>
    </dgm:pt>
    <dgm:pt modelId="{DE599A79-BE58-47D7-A2CC-F3B00A63D072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Результаты</a:t>
          </a:r>
          <a:endParaRPr lang="sah-RU" b="1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CAE006E6-B8F3-4D2C-B1F3-B154F0E7AB36}" type="parTrans" cxnId="{AD775641-EA6B-405D-AFB5-122456286364}">
      <dgm:prSet/>
      <dgm:spPr/>
      <dgm:t>
        <a:bodyPr/>
        <a:lstStyle/>
        <a:p>
          <a:endParaRPr lang="sah-RU"/>
        </a:p>
      </dgm:t>
    </dgm:pt>
    <dgm:pt modelId="{B8BF1856-979E-411C-AE3D-A6D0ECF59D78}" type="sibTrans" cxnId="{AD775641-EA6B-405D-AFB5-122456286364}">
      <dgm:prSet/>
      <dgm:spPr/>
      <dgm:t>
        <a:bodyPr/>
        <a:lstStyle/>
        <a:p>
          <a:endParaRPr lang="sah-RU"/>
        </a:p>
      </dgm:t>
    </dgm:pt>
    <dgm:pt modelId="{82A8F0B6-4443-4E5D-B9BE-DEDDA95F023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2015-2017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38 СК, 10БК 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0255396-1CA9-42A2-A3D1-9D9EF963F0F6}" type="parTrans" cxnId="{88FA53AA-9D60-4DB6-AACD-0D65BC6F5FFD}">
      <dgm:prSet/>
      <dgm:spPr/>
      <dgm:t>
        <a:bodyPr/>
        <a:lstStyle/>
        <a:p>
          <a:endParaRPr lang="sah-RU"/>
        </a:p>
      </dgm:t>
    </dgm:pt>
    <dgm:pt modelId="{7C05E6E0-C8AA-4D9D-B05F-EC2C0777CDE5}" type="sibTrans" cxnId="{88FA53AA-9D60-4DB6-AACD-0D65BC6F5FFD}">
      <dgm:prSet/>
      <dgm:spPr/>
      <dgm:t>
        <a:bodyPr/>
        <a:lstStyle/>
        <a:p>
          <a:endParaRPr lang="sah-RU"/>
        </a:p>
      </dgm:t>
    </dgm:pt>
    <dgm:pt modelId="{995A434E-6402-4D4E-97B3-E508235403D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2017-2018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уч.г</a:t>
          </a:r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.</a:t>
          </a:r>
        </a:p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12 БК, 3СК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E2163F4-0D68-4F04-B33B-40A4D1E0309E}" type="parTrans" cxnId="{B3A458DC-0A87-48F7-B5AE-649FD5B9BC89}">
      <dgm:prSet/>
      <dgm:spPr/>
      <dgm:t>
        <a:bodyPr/>
        <a:lstStyle/>
        <a:p>
          <a:endParaRPr lang="sah-RU"/>
        </a:p>
      </dgm:t>
    </dgm:pt>
    <dgm:pt modelId="{EFB85801-63C9-4085-BB73-45347005C7E6}" type="sibTrans" cxnId="{B3A458DC-0A87-48F7-B5AE-649FD5B9BC89}">
      <dgm:prSet/>
      <dgm:spPr/>
      <dgm:t>
        <a:bodyPr/>
        <a:lstStyle/>
        <a:p>
          <a:endParaRPr lang="sah-RU"/>
        </a:p>
      </dgm:t>
    </dgm:pt>
    <dgm:pt modelId="{E3C8C955-1462-46C0-A76E-D82C838F5FF7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Модели ИОП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1198620-475A-4306-996D-07F2FA0DAD2E}" type="parTrans" cxnId="{50F07C22-4737-4A54-B0F1-F4ABB6B09B1D}">
      <dgm:prSet/>
      <dgm:spPr/>
      <dgm:t>
        <a:bodyPr/>
        <a:lstStyle/>
        <a:p>
          <a:endParaRPr lang="sah-RU"/>
        </a:p>
      </dgm:t>
    </dgm:pt>
    <dgm:pt modelId="{EECB0611-E2BD-4F1B-BC94-69478F08F29D}" type="sibTrans" cxnId="{50F07C22-4737-4A54-B0F1-F4ABB6B09B1D}">
      <dgm:prSet/>
      <dgm:spPr/>
      <dgm:t>
        <a:bodyPr/>
        <a:lstStyle/>
        <a:p>
          <a:endParaRPr lang="sah-RU"/>
        </a:p>
      </dgm:t>
    </dgm:pt>
    <dgm:pt modelId="{C0D12F11-1C03-4A20-ABBC-5AF49B48BDB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Семинары, обмен опытом,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видеоуроки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78099BD-F2F7-4E9D-B194-A75DCC09229F}" type="parTrans" cxnId="{A3851340-6465-41B7-9123-CBAA819E6C4E}">
      <dgm:prSet/>
      <dgm:spPr/>
      <dgm:t>
        <a:bodyPr/>
        <a:lstStyle/>
        <a:p>
          <a:endParaRPr lang="sah-RU"/>
        </a:p>
      </dgm:t>
    </dgm:pt>
    <dgm:pt modelId="{4EADE31E-6BA6-4F67-8A9E-AD97DA49E8B5}" type="sibTrans" cxnId="{A3851340-6465-41B7-9123-CBAA819E6C4E}">
      <dgm:prSet/>
      <dgm:spPr/>
      <dgm:t>
        <a:bodyPr/>
        <a:lstStyle/>
        <a:p>
          <a:endParaRPr lang="sah-RU"/>
        </a:p>
      </dgm:t>
    </dgm:pt>
    <dgm:pt modelId="{7C33D662-FB30-4858-82CA-9374344BAF6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Обучение </a:t>
          </a:r>
          <a:r>
            <a:rPr lang="ru-RU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спецклассов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3155CFD-344A-4AC6-BE6E-F62FC3F49AE6}" type="parTrans" cxnId="{CC66EB48-5F22-46CD-BA41-495D5DA60962}">
      <dgm:prSet/>
      <dgm:spPr/>
      <dgm:t>
        <a:bodyPr/>
        <a:lstStyle/>
        <a:p>
          <a:endParaRPr lang="sah-RU"/>
        </a:p>
      </dgm:t>
    </dgm:pt>
    <dgm:pt modelId="{E4D861E0-CEA9-4A06-AE4D-7FC7EFF19238}" type="sibTrans" cxnId="{CC66EB48-5F22-46CD-BA41-495D5DA60962}">
      <dgm:prSet/>
      <dgm:spPr/>
      <dgm:t>
        <a:bodyPr/>
        <a:lstStyle/>
        <a:p>
          <a:endParaRPr lang="sah-RU"/>
        </a:p>
      </dgm:t>
    </dgm:pt>
    <dgm:pt modelId="{5ACDFBC3-A157-49CB-8721-4BEDE461412E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Апробация контента</a:t>
          </a:r>
          <a:endParaRPr lang="sah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EEF0B91-DFE4-41C2-90DC-D1DC6D93010D}" type="parTrans" cxnId="{B8AE6CED-A448-424C-9F44-B4E3085B24D0}">
      <dgm:prSet/>
      <dgm:spPr/>
      <dgm:t>
        <a:bodyPr/>
        <a:lstStyle/>
        <a:p>
          <a:endParaRPr lang="sah-RU"/>
        </a:p>
      </dgm:t>
    </dgm:pt>
    <dgm:pt modelId="{290BCFBB-7EF9-4F65-A3EA-3A7959A19890}" type="sibTrans" cxnId="{B8AE6CED-A448-424C-9F44-B4E3085B24D0}">
      <dgm:prSet/>
      <dgm:spPr/>
      <dgm:t>
        <a:bodyPr/>
        <a:lstStyle/>
        <a:p>
          <a:endParaRPr lang="sah-RU"/>
        </a:p>
      </dgm:t>
    </dgm:pt>
    <dgm:pt modelId="{84BDFD2B-FAFC-4E37-9F60-2A60A6CAFB5F}" type="pres">
      <dgm:prSet presAssocID="{22EABEBE-CEA5-432D-AA99-59A1ABCF1E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821FB9-7806-4EDA-A134-92DC19DF4595}" type="pres">
      <dgm:prSet presAssocID="{DE599A79-BE58-47D7-A2CC-F3B00A63D072}" presName="Parent" presStyleLbl="node0" presStyleIdx="0" presStyleCnt="1" custLinFactNeighborX="-62870" custLinFactNeighborY="1163">
        <dgm:presLayoutVars>
          <dgm:chMax val="6"/>
          <dgm:chPref val="6"/>
        </dgm:presLayoutVars>
      </dgm:prSet>
      <dgm:spPr/>
      <dgm:t>
        <a:bodyPr/>
        <a:lstStyle/>
        <a:p>
          <a:endParaRPr lang="sah-RU"/>
        </a:p>
      </dgm:t>
    </dgm:pt>
    <dgm:pt modelId="{8FC11C2A-5FA5-46D8-87EA-5498178B734C}" type="pres">
      <dgm:prSet presAssocID="{82A8F0B6-4443-4E5D-B9BE-DEDDA95F0238}" presName="Accent1" presStyleCnt="0"/>
      <dgm:spPr/>
    </dgm:pt>
    <dgm:pt modelId="{C85FB437-BDA5-4C47-89A9-8AA7CD9D6029}" type="pres">
      <dgm:prSet presAssocID="{82A8F0B6-4443-4E5D-B9BE-DEDDA95F0238}" presName="Accent" presStyleLbl="bgShp" presStyleIdx="0" presStyleCnt="6"/>
      <dgm:spPr/>
    </dgm:pt>
    <dgm:pt modelId="{91E38DFD-262A-4CA4-B961-07B405E317BB}" type="pres">
      <dgm:prSet presAssocID="{82A8F0B6-4443-4E5D-B9BE-DEDDA95F0238}" presName="Child1" presStyleLbl="node1" presStyleIdx="0" presStyleCnt="6" custLinFactNeighborX="-59599" custLinFactNeighborY="-9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9FCCA-CA70-4872-8D30-FC2D00077859}" type="pres">
      <dgm:prSet presAssocID="{995A434E-6402-4D4E-97B3-E508235403D9}" presName="Accent2" presStyleCnt="0"/>
      <dgm:spPr/>
    </dgm:pt>
    <dgm:pt modelId="{38F1323C-F3D8-4EA9-AA18-5EE573866D02}" type="pres">
      <dgm:prSet presAssocID="{995A434E-6402-4D4E-97B3-E508235403D9}" presName="Accent" presStyleLbl="bgShp" presStyleIdx="1" presStyleCnt="6" custLinFactX="100000" custLinFactY="200000" custLinFactNeighborX="112998" custLinFactNeighborY="246994"/>
      <dgm:spPr>
        <a:solidFill>
          <a:srgbClr val="002060"/>
        </a:solidFill>
      </dgm:spPr>
    </dgm:pt>
    <dgm:pt modelId="{1FFA5861-2532-4B06-87BA-2DCBD17EEE72}" type="pres">
      <dgm:prSet presAssocID="{995A434E-6402-4D4E-97B3-E508235403D9}" presName="Child2" presStyleLbl="node1" presStyleIdx="1" presStyleCnt="6" custLinFactNeighborX="-54079" custLinFactNeighborY="-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2365C40E-43C4-4173-969A-4D57AB993CE2}" type="pres">
      <dgm:prSet presAssocID="{E3C8C955-1462-46C0-A76E-D82C838F5FF7}" presName="Accent3" presStyleCnt="0"/>
      <dgm:spPr/>
    </dgm:pt>
    <dgm:pt modelId="{145FD2D8-EF8E-4412-A10A-B4F43294B8DC}" type="pres">
      <dgm:prSet presAssocID="{E3C8C955-1462-46C0-A76E-D82C838F5FF7}" presName="Accent" presStyleLbl="bgShp" presStyleIdx="2" presStyleCnt="6" custLinFactY="100000" custLinFactNeighborX="-18129" custLinFactNeighborY="176565"/>
      <dgm:spPr>
        <a:solidFill>
          <a:srgbClr val="002060"/>
        </a:solidFill>
      </dgm:spPr>
    </dgm:pt>
    <dgm:pt modelId="{E374CE9A-3D7A-4058-9D1F-F0A14B5341AC}" type="pres">
      <dgm:prSet presAssocID="{E3C8C955-1462-46C0-A76E-D82C838F5FF7}" presName="Child3" presStyleLbl="node1" presStyleIdx="2" presStyleCnt="6" custLinFactNeighborX="-70284" custLinFactNeighborY="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05234-2EE6-45E0-BE87-85F3657B6F46}" type="pres">
      <dgm:prSet presAssocID="{C0D12F11-1C03-4A20-ABBC-5AF49B48BDB0}" presName="Accent4" presStyleCnt="0"/>
      <dgm:spPr/>
    </dgm:pt>
    <dgm:pt modelId="{0B85ED3C-BE5E-426C-8E42-78FB17853ED7}" type="pres">
      <dgm:prSet presAssocID="{C0D12F11-1C03-4A20-ABBC-5AF49B48BDB0}" presName="Accent" presStyleLbl="bgShp" presStyleIdx="3" presStyleCnt="6" custLinFactY="-65447" custLinFactNeighborX="49200" custLinFactNeighborY="-100000"/>
      <dgm:spPr>
        <a:solidFill>
          <a:srgbClr val="002060"/>
        </a:solidFill>
      </dgm:spPr>
    </dgm:pt>
    <dgm:pt modelId="{3ECBA8C3-A2C8-4E5D-B8B9-825748AF47F5}" type="pres">
      <dgm:prSet presAssocID="{C0D12F11-1C03-4A20-ABBC-5AF49B48BDB0}" presName="Child4" presStyleLbl="node1" presStyleIdx="3" presStyleCnt="6" custLinFactNeighborX="-71753" custLinFactNeighborY="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5B64EAF4-F32C-4A24-9366-9090867522D0}" type="pres">
      <dgm:prSet presAssocID="{7C33D662-FB30-4858-82CA-9374344BAF6A}" presName="Accent5" presStyleCnt="0"/>
      <dgm:spPr/>
    </dgm:pt>
    <dgm:pt modelId="{F6427EB7-6261-40FF-AA9A-16B7D088466D}" type="pres">
      <dgm:prSet presAssocID="{7C33D662-FB30-4858-82CA-9374344BAF6A}" presName="Accent" presStyleLbl="bgShp" presStyleIdx="4" presStyleCnt="6" custLinFactX="49658" custLinFactY="8816" custLinFactNeighborX="100000" custLinFactNeighborY="100000"/>
      <dgm:spPr>
        <a:solidFill>
          <a:srgbClr val="002060"/>
        </a:solidFill>
      </dgm:spPr>
    </dgm:pt>
    <dgm:pt modelId="{A6DCE0A5-FC63-4A09-B359-DCDFCC49192A}" type="pres">
      <dgm:prSet presAssocID="{7C33D662-FB30-4858-82CA-9374344BAF6A}" presName="Child5" presStyleLbl="node1" presStyleIdx="4" presStyleCnt="6" custLinFactNeighborX="-93054" custLinFactNeighborY="7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ah-RU"/>
        </a:p>
      </dgm:t>
    </dgm:pt>
    <dgm:pt modelId="{7EB6BCC7-C4B5-412A-BB11-1915D523FB71}" type="pres">
      <dgm:prSet presAssocID="{5ACDFBC3-A157-49CB-8721-4BEDE461412E}" presName="Accent6" presStyleCnt="0"/>
      <dgm:spPr/>
    </dgm:pt>
    <dgm:pt modelId="{281BFD75-9B28-4BFC-8861-A1B503A2A5CA}" type="pres">
      <dgm:prSet presAssocID="{5ACDFBC3-A157-49CB-8721-4BEDE461412E}" presName="Accent" presStyleLbl="bgShp" presStyleIdx="5" presStyleCnt="6" custLinFactX="200000" custLinFactY="17370" custLinFactNeighborX="235469" custLinFactNeighborY="100000"/>
      <dgm:spPr>
        <a:solidFill>
          <a:srgbClr val="002060"/>
        </a:solidFill>
      </dgm:spPr>
    </dgm:pt>
    <dgm:pt modelId="{490846CD-DC13-4EE2-92A5-619370C1B4C9}" type="pres">
      <dgm:prSet presAssocID="{5ACDFBC3-A157-49CB-8721-4BEDE461412E}" presName="Child6" presStyleLbl="node1" presStyleIdx="5" presStyleCnt="6" custLinFactNeighborX="-80900" custLinFactNeighborY="-33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A53AA-9D60-4DB6-AACD-0D65BC6F5FFD}" srcId="{DE599A79-BE58-47D7-A2CC-F3B00A63D072}" destId="{82A8F0B6-4443-4E5D-B9BE-DEDDA95F0238}" srcOrd="0" destOrd="0" parTransId="{40255396-1CA9-42A2-A3D1-9D9EF963F0F6}" sibTransId="{7C05E6E0-C8AA-4D9D-B05F-EC2C0777CDE5}"/>
    <dgm:cxn modelId="{3C25A515-7C37-40CB-ADAB-26CE25895FFC}" type="presOf" srcId="{E3C8C955-1462-46C0-A76E-D82C838F5FF7}" destId="{E374CE9A-3D7A-4058-9D1F-F0A14B5341AC}" srcOrd="0" destOrd="0" presId="urn:microsoft.com/office/officeart/2011/layout/HexagonRadial"/>
    <dgm:cxn modelId="{D93D9D05-5923-498A-B1DF-C54BFE584A89}" type="presOf" srcId="{7C33D662-FB30-4858-82CA-9374344BAF6A}" destId="{A6DCE0A5-FC63-4A09-B359-DCDFCC49192A}" srcOrd="0" destOrd="0" presId="urn:microsoft.com/office/officeart/2011/layout/HexagonRadial"/>
    <dgm:cxn modelId="{7A58C753-8EEC-478C-BC28-7D0865BB92AE}" type="presOf" srcId="{C0D12F11-1C03-4A20-ABBC-5AF49B48BDB0}" destId="{3ECBA8C3-A2C8-4E5D-B8B9-825748AF47F5}" srcOrd="0" destOrd="0" presId="urn:microsoft.com/office/officeart/2011/layout/HexagonRadial"/>
    <dgm:cxn modelId="{CC66EB48-5F22-46CD-BA41-495D5DA60962}" srcId="{DE599A79-BE58-47D7-A2CC-F3B00A63D072}" destId="{7C33D662-FB30-4858-82CA-9374344BAF6A}" srcOrd="4" destOrd="0" parTransId="{63155CFD-344A-4AC6-BE6E-F62FC3F49AE6}" sibTransId="{E4D861E0-CEA9-4A06-AE4D-7FC7EFF19238}"/>
    <dgm:cxn modelId="{9CDAF28E-DAC3-4691-AA32-2F9764E181B6}" type="presOf" srcId="{DE599A79-BE58-47D7-A2CC-F3B00A63D072}" destId="{3B821FB9-7806-4EDA-A134-92DC19DF4595}" srcOrd="0" destOrd="0" presId="urn:microsoft.com/office/officeart/2011/layout/HexagonRadial"/>
    <dgm:cxn modelId="{D3DF539F-CE43-47E7-A8D7-8F8409D1D849}" type="presOf" srcId="{82A8F0B6-4443-4E5D-B9BE-DEDDA95F0238}" destId="{91E38DFD-262A-4CA4-B961-07B405E317BB}" srcOrd="0" destOrd="0" presId="urn:microsoft.com/office/officeart/2011/layout/HexagonRadial"/>
    <dgm:cxn modelId="{AD775641-EA6B-405D-AFB5-122456286364}" srcId="{22EABEBE-CEA5-432D-AA99-59A1ABCF1EC5}" destId="{DE599A79-BE58-47D7-A2CC-F3B00A63D072}" srcOrd="0" destOrd="0" parTransId="{CAE006E6-B8F3-4D2C-B1F3-B154F0E7AB36}" sibTransId="{B8BF1856-979E-411C-AE3D-A6D0ECF59D78}"/>
    <dgm:cxn modelId="{B8AE6CED-A448-424C-9F44-B4E3085B24D0}" srcId="{DE599A79-BE58-47D7-A2CC-F3B00A63D072}" destId="{5ACDFBC3-A157-49CB-8721-4BEDE461412E}" srcOrd="5" destOrd="0" parTransId="{7EEF0B91-DFE4-41C2-90DC-D1DC6D93010D}" sibTransId="{290BCFBB-7EF9-4F65-A3EA-3A7959A19890}"/>
    <dgm:cxn modelId="{50F07C22-4737-4A54-B0F1-F4ABB6B09B1D}" srcId="{DE599A79-BE58-47D7-A2CC-F3B00A63D072}" destId="{E3C8C955-1462-46C0-A76E-D82C838F5FF7}" srcOrd="2" destOrd="0" parTransId="{31198620-475A-4306-996D-07F2FA0DAD2E}" sibTransId="{EECB0611-E2BD-4F1B-BC94-69478F08F29D}"/>
    <dgm:cxn modelId="{2A421508-BF46-4243-AEF7-62DC2F7B3E4E}" type="presOf" srcId="{22EABEBE-CEA5-432D-AA99-59A1ABCF1EC5}" destId="{84BDFD2B-FAFC-4E37-9F60-2A60A6CAFB5F}" srcOrd="0" destOrd="0" presId="urn:microsoft.com/office/officeart/2011/layout/HexagonRadial"/>
    <dgm:cxn modelId="{A3851340-6465-41B7-9123-CBAA819E6C4E}" srcId="{DE599A79-BE58-47D7-A2CC-F3B00A63D072}" destId="{C0D12F11-1C03-4A20-ABBC-5AF49B48BDB0}" srcOrd="3" destOrd="0" parTransId="{678099BD-F2F7-4E9D-B194-A75DCC09229F}" sibTransId="{4EADE31E-6BA6-4F67-8A9E-AD97DA49E8B5}"/>
    <dgm:cxn modelId="{C0028311-E2AB-46D6-BE73-B883AFE0C6B7}" type="presOf" srcId="{995A434E-6402-4D4E-97B3-E508235403D9}" destId="{1FFA5861-2532-4B06-87BA-2DCBD17EEE72}" srcOrd="0" destOrd="0" presId="urn:microsoft.com/office/officeart/2011/layout/HexagonRadial"/>
    <dgm:cxn modelId="{B88304B0-5988-407B-AE3F-F079C30E533D}" type="presOf" srcId="{5ACDFBC3-A157-49CB-8721-4BEDE461412E}" destId="{490846CD-DC13-4EE2-92A5-619370C1B4C9}" srcOrd="0" destOrd="0" presId="urn:microsoft.com/office/officeart/2011/layout/HexagonRadial"/>
    <dgm:cxn modelId="{B3A458DC-0A87-48F7-B5AE-649FD5B9BC89}" srcId="{DE599A79-BE58-47D7-A2CC-F3B00A63D072}" destId="{995A434E-6402-4D4E-97B3-E508235403D9}" srcOrd="1" destOrd="0" parTransId="{0E2163F4-0D68-4F04-B33B-40A4D1E0309E}" sibTransId="{EFB85801-63C9-4085-BB73-45347005C7E6}"/>
    <dgm:cxn modelId="{0AE7529E-D052-481D-9E93-20200AD12CC5}" type="presParOf" srcId="{84BDFD2B-FAFC-4E37-9F60-2A60A6CAFB5F}" destId="{3B821FB9-7806-4EDA-A134-92DC19DF4595}" srcOrd="0" destOrd="0" presId="urn:microsoft.com/office/officeart/2011/layout/HexagonRadial"/>
    <dgm:cxn modelId="{5F713A91-2528-4EF2-AE65-A4CFC8A73027}" type="presParOf" srcId="{84BDFD2B-FAFC-4E37-9F60-2A60A6CAFB5F}" destId="{8FC11C2A-5FA5-46D8-87EA-5498178B734C}" srcOrd="1" destOrd="0" presId="urn:microsoft.com/office/officeart/2011/layout/HexagonRadial"/>
    <dgm:cxn modelId="{A9310494-92B5-44F0-98F7-4B0BFCCBBCAC}" type="presParOf" srcId="{8FC11C2A-5FA5-46D8-87EA-5498178B734C}" destId="{C85FB437-BDA5-4C47-89A9-8AA7CD9D6029}" srcOrd="0" destOrd="0" presId="urn:microsoft.com/office/officeart/2011/layout/HexagonRadial"/>
    <dgm:cxn modelId="{E2492523-C1BF-4465-8455-FAFD31D96905}" type="presParOf" srcId="{84BDFD2B-FAFC-4E37-9F60-2A60A6CAFB5F}" destId="{91E38DFD-262A-4CA4-B961-07B405E317BB}" srcOrd="2" destOrd="0" presId="urn:microsoft.com/office/officeart/2011/layout/HexagonRadial"/>
    <dgm:cxn modelId="{7EAA1F96-C75E-49E2-B942-429BB73BCC8F}" type="presParOf" srcId="{84BDFD2B-FAFC-4E37-9F60-2A60A6CAFB5F}" destId="{2A79FCCA-CA70-4872-8D30-FC2D00077859}" srcOrd="3" destOrd="0" presId="urn:microsoft.com/office/officeart/2011/layout/HexagonRadial"/>
    <dgm:cxn modelId="{AA870AB1-C951-42D7-9733-AC1EF35D3E35}" type="presParOf" srcId="{2A79FCCA-CA70-4872-8D30-FC2D00077859}" destId="{38F1323C-F3D8-4EA9-AA18-5EE573866D02}" srcOrd="0" destOrd="0" presId="urn:microsoft.com/office/officeart/2011/layout/HexagonRadial"/>
    <dgm:cxn modelId="{A7D0ACAF-1BE9-4EB2-82CF-AB0FBF63B059}" type="presParOf" srcId="{84BDFD2B-FAFC-4E37-9F60-2A60A6CAFB5F}" destId="{1FFA5861-2532-4B06-87BA-2DCBD17EEE72}" srcOrd="4" destOrd="0" presId="urn:microsoft.com/office/officeart/2011/layout/HexagonRadial"/>
    <dgm:cxn modelId="{D105C3D4-6F39-4B78-82FC-7FF33344C35C}" type="presParOf" srcId="{84BDFD2B-FAFC-4E37-9F60-2A60A6CAFB5F}" destId="{2365C40E-43C4-4173-969A-4D57AB993CE2}" srcOrd="5" destOrd="0" presId="urn:microsoft.com/office/officeart/2011/layout/HexagonRadial"/>
    <dgm:cxn modelId="{D1C84CD6-4056-4FCD-87BE-E939654A46C3}" type="presParOf" srcId="{2365C40E-43C4-4173-969A-4D57AB993CE2}" destId="{145FD2D8-EF8E-4412-A10A-B4F43294B8DC}" srcOrd="0" destOrd="0" presId="urn:microsoft.com/office/officeart/2011/layout/HexagonRadial"/>
    <dgm:cxn modelId="{220F85A3-033C-4E26-B915-7E4CE682B50E}" type="presParOf" srcId="{84BDFD2B-FAFC-4E37-9F60-2A60A6CAFB5F}" destId="{E374CE9A-3D7A-4058-9D1F-F0A14B5341AC}" srcOrd="6" destOrd="0" presId="urn:microsoft.com/office/officeart/2011/layout/HexagonRadial"/>
    <dgm:cxn modelId="{761EC892-18A0-410D-BBAD-62B3367812B3}" type="presParOf" srcId="{84BDFD2B-FAFC-4E37-9F60-2A60A6CAFB5F}" destId="{33005234-2EE6-45E0-BE87-85F3657B6F46}" srcOrd="7" destOrd="0" presId="urn:microsoft.com/office/officeart/2011/layout/HexagonRadial"/>
    <dgm:cxn modelId="{0767F165-15D2-485E-8AC8-202A1302BEE1}" type="presParOf" srcId="{33005234-2EE6-45E0-BE87-85F3657B6F46}" destId="{0B85ED3C-BE5E-426C-8E42-78FB17853ED7}" srcOrd="0" destOrd="0" presId="urn:microsoft.com/office/officeart/2011/layout/HexagonRadial"/>
    <dgm:cxn modelId="{85C474A8-726C-4F7C-BAF1-611EED4C1FA9}" type="presParOf" srcId="{84BDFD2B-FAFC-4E37-9F60-2A60A6CAFB5F}" destId="{3ECBA8C3-A2C8-4E5D-B8B9-825748AF47F5}" srcOrd="8" destOrd="0" presId="urn:microsoft.com/office/officeart/2011/layout/HexagonRadial"/>
    <dgm:cxn modelId="{39C156A9-E53F-49EB-BF06-DA436678FCD9}" type="presParOf" srcId="{84BDFD2B-FAFC-4E37-9F60-2A60A6CAFB5F}" destId="{5B64EAF4-F32C-4A24-9366-9090867522D0}" srcOrd="9" destOrd="0" presId="urn:microsoft.com/office/officeart/2011/layout/HexagonRadial"/>
    <dgm:cxn modelId="{4FB0AE1A-229C-41D8-8A12-FDA8C5DCAA91}" type="presParOf" srcId="{5B64EAF4-F32C-4A24-9366-9090867522D0}" destId="{F6427EB7-6261-40FF-AA9A-16B7D088466D}" srcOrd="0" destOrd="0" presId="urn:microsoft.com/office/officeart/2011/layout/HexagonRadial"/>
    <dgm:cxn modelId="{3296A288-7533-4AE3-89AC-1757CBC64ECF}" type="presParOf" srcId="{84BDFD2B-FAFC-4E37-9F60-2A60A6CAFB5F}" destId="{A6DCE0A5-FC63-4A09-B359-DCDFCC49192A}" srcOrd="10" destOrd="0" presId="urn:microsoft.com/office/officeart/2011/layout/HexagonRadial"/>
    <dgm:cxn modelId="{EA707567-0E4D-4390-AE8E-D1A12E7B6A4E}" type="presParOf" srcId="{84BDFD2B-FAFC-4E37-9F60-2A60A6CAFB5F}" destId="{7EB6BCC7-C4B5-412A-BB11-1915D523FB71}" srcOrd="11" destOrd="0" presId="urn:microsoft.com/office/officeart/2011/layout/HexagonRadial"/>
    <dgm:cxn modelId="{13D4C063-4620-4D23-91A7-602D9B00828E}" type="presParOf" srcId="{7EB6BCC7-C4B5-412A-BB11-1915D523FB71}" destId="{281BFD75-9B28-4BFC-8861-A1B503A2A5CA}" srcOrd="0" destOrd="0" presId="urn:microsoft.com/office/officeart/2011/layout/HexagonRadial"/>
    <dgm:cxn modelId="{68C03566-3F4E-42B5-9569-75E4028670BD}" type="presParOf" srcId="{84BDFD2B-FAFC-4E37-9F60-2A60A6CAFB5F}" destId="{490846CD-DC13-4EE2-92A5-619370C1B4C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AD730-4760-4B28-85CA-62EE3C0F39DC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9721AAB7-FF9F-422F-8BBB-90C8161754A0}">
      <dgm:prSet phldrT="[Текст]"/>
      <dgm:spPr/>
      <dgm:t>
        <a:bodyPr/>
        <a:lstStyle/>
        <a:p>
          <a:pPr algn="l"/>
          <a:r>
            <a:rPr lang="ru-RU" b="1" u="sng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По </a:t>
          </a:r>
          <a:r>
            <a:rPr lang="ru-RU" b="1" u="sng" cap="all" dirty="0" err="1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спецклассам</a:t>
          </a:r>
          <a:r>
            <a:rPr lang="ru-RU" b="1" u="sng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:</a:t>
          </a:r>
        </a:p>
        <a:p>
          <a:pPr algn="l"/>
          <a:r>
            <a:rPr lang="ru-RU" b="1" u="sng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ИОП</a:t>
          </a:r>
          <a:r>
            <a:rPr lang="ru-RU" u="sng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:</a:t>
          </a:r>
          <a:r>
            <a:rPr lang="ru-RU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IT</a:t>
          </a:r>
          <a:r>
            <a:rPr lang="ru-RU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 направление</a:t>
          </a:r>
          <a:endParaRPr lang="ru-RU" dirty="0">
            <a:solidFill>
              <a:schemeClr val="bg1"/>
            </a:solidFill>
          </a:endParaRPr>
        </a:p>
      </dgm:t>
    </dgm:pt>
    <dgm:pt modelId="{DEE48B86-A5E1-47A2-9DAA-2782DD2CF50A}" type="parTrans" cxnId="{1D3B899F-174A-41D8-9316-6F69A875F103}">
      <dgm:prSet/>
      <dgm:spPr/>
      <dgm:t>
        <a:bodyPr/>
        <a:lstStyle/>
        <a:p>
          <a:endParaRPr lang="ru-RU"/>
        </a:p>
      </dgm:t>
    </dgm:pt>
    <dgm:pt modelId="{196823E2-D074-4688-A82C-9F2325DBF973}" type="sibTrans" cxnId="{1D3B899F-174A-41D8-9316-6F69A875F103}">
      <dgm:prSet/>
      <dgm:spPr/>
      <dgm:t>
        <a:bodyPr/>
        <a:lstStyle/>
        <a:p>
          <a:endParaRPr lang="ru-RU"/>
        </a:p>
      </dgm:t>
    </dgm:pt>
    <dgm:pt modelId="{3FD14A30-FD91-444B-BC5F-6D0D7DB79BAA}" type="pres">
      <dgm:prSet presAssocID="{99FAD730-4760-4B28-85CA-62EE3C0F39DC}" presName="CompostProcess" presStyleCnt="0">
        <dgm:presLayoutVars>
          <dgm:dir/>
          <dgm:resizeHandles val="exact"/>
        </dgm:presLayoutVars>
      </dgm:prSet>
      <dgm:spPr/>
    </dgm:pt>
    <dgm:pt modelId="{5CD97856-EDFE-48A0-B2A5-71173809C3C5}" type="pres">
      <dgm:prSet presAssocID="{99FAD730-4760-4B28-85CA-62EE3C0F39DC}" presName="arrow" presStyleLbl="bgShp" presStyleIdx="0" presStyleCnt="1"/>
      <dgm:spPr/>
    </dgm:pt>
    <dgm:pt modelId="{89DF13BE-E619-4048-9F8E-A1B5A66C18CA}" type="pres">
      <dgm:prSet presAssocID="{99FAD730-4760-4B28-85CA-62EE3C0F39DC}" presName="linearProcess" presStyleCnt="0"/>
      <dgm:spPr/>
    </dgm:pt>
    <dgm:pt modelId="{C36869A9-3CAD-47DE-849A-637F29B64F68}" type="pres">
      <dgm:prSet presAssocID="{9721AAB7-FF9F-422F-8BBB-90C8161754A0}" presName="textNode" presStyleLbl="node1" presStyleIdx="0" presStyleCnt="1" custLinFactNeighborX="-1201" custLinFactNeighborY="4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B899F-174A-41D8-9316-6F69A875F103}" srcId="{99FAD730-4760-4B28-85CA-62EE3C0F39DC}" destId="{9721AAB7-FF9F-422F-8BBB-90C8161754A0}" srcOrd="0" destOrd="0" parTransId="{DEE48B86-A5E1-47A2-9DAA-2782DD2CF50A}" sibTransId="{196823E2-D074-4688-A82C-9F2325DBF973}"/>
    <dgm:cxn modelId="{B74FFECD-9057-49FE-9CD6-4B753C181689}" type="presOf" srcId="{9721AAB7-FF9F-422F-8BBB-90C8161754A0}" destId="{C36869A9-3CAD-47DE-849A-637F29B64F68}" srcOrd="0" destOrd="0" presId="urn:microsoft.com/office/officeart/2005/8/layout/hProcess9"/>
    <dgm:cxn modelId="{E9F6A53B-A951-417B-8404-9DE25FB3943B}" type="presOf" srcId="{99FAD730-4760-4B28-85CA-62EE3C0F39DC}" destId="{3FD14A30-FD91-444B-BC5F-6D0D7DB79BAA}" srcOrd="0" destOrd="0" presId="urn:microsoft.com/office/officeart/2005/8/layout/hProcess9"/>
    <dgm:cxn modelId="{440D2B7F-8945-446C-AE89-F683B479B7E2}" type="presParOf" srcId="{3FD14A30-FD91-444B-BC5F-6D0D7DB79BAA}" destId="{5CD97856-EDFE-48A0-B2A5-71173809C3C5}" srcOrd="0" destOrd="0" presId="urn:microsoft.com/office/officeart/2005/8/layout/hProcess9"/>
    <dgm:cxn modelId="{49D0412E-4248-4862-9EA0-66EBC3D95F3C}" type="presParOf" srcId="{3FD14A30-FD91-444B-BC5F-6D0D7DB79BAA}" destId="{89DF13BE-E619-4048-9F8E-A1B5A66C18CA}" srcOrd="1" destOrd="0" presId="urn:microsoft.com/office/officeart/2005/8/layout/hProcess9"/>
    <dgm:cxn modelId="{750F3B82-849D-40BC-8BA2-D86EA4B5C02C}" type="presParOf" srcId="{89DF13BE-E619-4048-9F8E-A1B5A66C18CA}" destId="{C36869A9-3CAD-47DE-849A-637F29B64F6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185A94-3CB3-436F-B59B-3D0E9261BB06}" type="doc">
      <dgm:prSet loTypeId="urn:microsoft.com/office/officeart/2009/3/layout/PieProces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667A1B5-6F38-4813-BB03-A1D122D1806C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планирование, изучение ресурсов, опыта, создание групп обучающихся, работа с ВУЗами </a:t>
          </a:r>
          <a:endParaRPr lang="ru-RU" sz="1800" dirty="0">
            <a:solidFill>
              <a:srgbClr val="1D5FB5"/>
            </a:solidFill>
          </a:endParaRPr>
        </a:p>
      </dgm:t>
    </dgm:pt>
    <dgm:pt modelId="{AE316239-9E42-4FBA-8BFE-57ED7F20D41D}" type="parTrans" cxnId="{FA5CE8F1-475B-48BA-BD21-F856D79947D1}">
      <dgm:prSet/>
      <dgm:spPr/>
      <dgm:t>
        <a:bodyPr/>
        <a:lstStyle/>
        <a:p>
          <a:endParaRPr lang="ru-RU"/>
        </a:p>
      </dgm:t>
    </dgm:pt>
    <dgm:pt modelId="{B29BA079-B799-4D10-9E91-EE4772471508}" type="sibTrans" cxnId="{FA5CE8F1-475B-48BA-BD21-F856D79947D1}">
      <dgm:prSet/>
      <dgm:spPr/>
      <dgm:t>
        <a:bodyPr/>
        <a:lstStyle/>
        <a:p>
          <a:endParaRPr lang="ru-RU"/>
        </a:p>
      </dgm:t>
    </dgm:pt>
    <dgm:pt modelId="{046A43B4-F810-4DC3-ADDF-F7A0091CB798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2017-2018 уч. год</a:t>
          </a:r>
          <a:endParaRPr lang="ru-RU" dirty="0">
            <a:solidFill>
              <a:srgbClr val="1D5FB5"/>
            </a:solidFill>
          </a:endParaRPr>
        </a:p>
      </dgm:t>
    </dgm:pt>
    <dgm:pt modelId="{3CC6FEB8-2D95-4188-B4A8-33718860BC34}" type="parTrans" cxnId="{89279904-032B-4DCA-8060-07B8D8AE3267}">
      <dgm:prSet/>
      <dgm:spPr/>
      <dgm:t>
        <a:bodyPr/>
        <a:lstStyle/>
        <a:p>
          <a:endParaRPr lang="ru-RU"/>
        </a:p>
      </dgm:t>
    </dgm:pt>
    <dgm:pt modelId="{23E2B2FF-12E8-4C41-AE73-F8AA19B01213}" type="sibTrans" cxnId="{89279904-032B-4DCA-8060-07B8D8AE3267}">
      <dgm:prSet/>
      <dgm:spPr/>
      <dgm:t>
        <a:bodyPr/>
        <a:lstStyle/>
        <a:p>
          <a:endParaRPr lang="ru-RU"/>
        </a:p>
      </dgm:t>
    </dgm:pt>
    <dgm:pt modelId="{E35C2CA9-E922-4C3A-88B9-53F4726D53B4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1D5FB5"/>
              </a:solidFill>
            </a:rPr>
            <a:t>Обучение, отработка модели обучения, разработка </a:t>
          </a:r>
          <a:r>
            <a:rPr lang="ru-RU" sz="1800" dirty="0" err="1" smtClean="0">
              <a:solidFill>
                <a:srgbClr val="1D5FB5"/>
              </a:solidFill>
            </a:rPr>
            <a:t>эл.курсов</a:t>
          </a:r>
          <a:r>
            <a:rPr lang="ru-RU" sz="1800" dirty="0" smtClean="0">
              <a:solidFill>
                <a:srgbClr val="1D5FB5"/>
              </a:solidFill>
            </a:rPr>
            <a:t>, корректировка плана…</a:t>
          </a:r>
        </a:p>
        <a:p>
          <a:pPr algn="l"/>
          <a:r>
            <a:rPr lang="ru-RU" sz="1800" dirty="0" smtClean="0">
              <a:solidFill>
                <a:srgbClr val="1D5FB5"/>
              </a:solidFill>
            </a:rPr>
            <a:t>+к СДШ (летние школы, олимпиады, практикумы, научно-популярные лектории…) </a:t>
          </a:r>
          <a:endParaRPr lang="ru-RU" sz="1800" dirty="0">
            <a:solidFill>
              <a:srgbClr val="1D5FB5"/>
            </a:solidFill>
          </a:endParaRPr>
        </a:p>
      </dgm:t>
    </dgm:pt>
    <dgm:pt modelId="{DBF3A012-ACBB-482A-96A1-17D14811B314}" type="parTrans" cxnId="{26EDD2AD-C3F7-492B-80FA-0F9AB6A5DB2C}">
      <dgm:prSet/>
      <dgm:spPr/>
      <dgm:t>
        <a:bodyPr/>
        <a:lstStyle/>
        <a:p>
          <a:endParaRPr lang="ru-RU"/>
        </a:p>
      </dgm:t>
    </dgm:pt>
    <dgm:pt modelId="{756F2607-F7D5-40B0-8DFB-D60BD2D2543B}" type="sibTrans" cxnId="{26EDD2AD-C3F7-492B-80FA-0F9AB6A5DB2C}">
      <dgm:prSet/>
      <dgm:spPr/>
      <dgm:t>
        <a:bodyPr/>
        <a:lstStyle/>
        <a:p>
          <a:endParaRPr lang="ru-RU"/>
        </a:p>
      </dgm:t>
    </dgm:pt>
    <dgm:pt modelId="{C9BF1F08-6059-4544-BBB6-8C54BDC83355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2018-2019 уч. год</a:t>
          </a:r>
          <a:endParaRPr lang="ru-RU" dirty="0">
            <a:solidFill>
              <a:srgbClr val="1D5FB5"/>
            </a:solidFill>
          </a:endParaRPr>
        </a:p>
      </dgm:t>
    </dgm:pt>
    <dgm:pt modelId="{3B630907-A1C5-4D7E-A7F1-86047D9A0DA7}" type="parTrans" cxnId="{38C6C05A-E911-404A-A963-88A20B21DB96}">
      <dgm:prSet/>
      <dgm:spPr/>
      <dgm:t>
        <a:bodyPr/>
        <a:lstStyle/>
        <a:p>
          <a:endParaRPr lang="ru-RU"/>
        </a:p>
      </dgm:t>
    </dgm:pt>
    <dgm:pt modelId="{29947B81-9C5F-4439-9BA2-58DBF606B32C}" type="sibTrans" cxnId="{38C6C05A-E911-404A-A963-88A20B21DB96}">
      <dgm:prSet/>
      <dgm:spPr/>
      <dgm:t>
        <a:bodyPr/>
        <a:lstStyle/>
        <a:p>
          <a:endParaRPr lang="ru-RU"/>
        </a:p>
      </dgm:t>
    </dgm:pt>
    <dgm:pt modelId="{4B16DC71-989D-421A-BF3A-E7517D8D30A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1D5FB5"/>
              </a:solidFill>
            </a:rPr>
            <a:t>Охват больше ОО, сельские школы, новые модели работы, апробация и обучение на новых курсах…</a:t>
          </a:r>
        </a:p>
      </dgm:t>
    </dgm:pt>
    <dgm:pt modelId="{7F5370F8-7FBB-49C8-A234-54172B9D620D}" type="parTrans" cxnId="{217C2726-EE38-4270-861B-A1C3F19D5322}">
      <dgm:prSet/>
      <dgm:spPr/>
      <dgm:t>
        <a:bodyPr/>
        <a:lstStyle/>
        <a:p>
          <a:endParaRPr lang="ru-RU"/>
        </a:p>
      </dgm:t>
    </dgm:pt>
    <dgm:pt modelId="{8A050060-FD70-4BBC-917B-552E373592D3}" type="sibTrans" cxnId="{217C2726-EE38-4270-861B-A1C3F19D5322}">
      <dgm:prSet/>
      <dgm:spPr/>
      <dgm:t>
        <a:bodyPr/>
        <a:lstStyle/>
        <a:p>
          <a:endParaRPr lang="ru-RU"/>
        </a:p>
      </dgm:t>
    </dgm:pt>
    <dgm:pt modelId="{17C56A2B-01CB-4240-94A1-F4251173B2B0}">
      <dgm:prSet phldrT="[Текст]"/>
      <dgm:spPr/>
      <dgm:t>
        <a:bodyPr/>
        <a:lstStyle/>
        <a:p>
          <a:r>
            <a:rPr lang="ru-RU" dirty="0" smtClean="0">
              <a:solidFill>
                <a:srgbClr val="1D5FB5"/>
              </a:solidFill>
            </a:rPr>
            <a:t>2019-2020 уч. год</a:t>
          </a:r>
          <a:endParaRPr lang="ru-RU" dirty="0">
            <a:solidFill>
              <a:srgbClr val="1D5FB5"/>
            </a:solidFill>
          </a:endParaRPr>
        </a:p>
      </dgm:t>
    </dgm:pt>
    <dgm:pt modelId="{ACFCEF88-3F7F-493C-85A1-19B7DCCC475F}" type="parTrans" cxnId="{23C35E37-911E-4F4E-84B6-DFE5B043123B}">
      <dgm:prSet/>
      <dgm:spPr/>
      <dgm:t>
        <a:bodyPr/>
        <a:lstStyle/>
        <a:p>
          <a:endParaRPr lang="ru-RU"/>
        </a:p>
      </dgm:t>
    </dgm:pt>
    <dgm:pt modelId="{60B54B2D-1E47-4495-A6F0-E38BDD543EB6}" type="sibTrans" cxnId="{23C35E37-911E-4F4E-84B6-DFE5B043123B}">
      <dgm:prSet/>
      <dgm:spPr/>
      <dgm:t>
        <a:bodyPr/>
        <a:lstStyle/>
        <a:p>
          <a:endParaRPr lang="ru-RU"/>
        </a:p>
      </dgm:t>
    </dgm:pt>
    <dgm:pt modelId="{E01F71B6-B491-4472-A821-BD7268CF93AB}" type="pres">
      <dgm:prSet presAssocID="{D3185A94-3CB3-436F-B59B-3D0E9261BB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2D75A2-49B5-418A-97FA-FC1E0BB25D31}" type="pres">
      <dgm:prSet presAssocID="{A667A1B5-6F38-4813-BB03-A1D122D1806C}" presName="ParentComposite" presStyleCnt="0"/>
      <dgm:spPr/>
      <dgm:t>
        <a:bodyPr/>
        <a:lstStyle/>
        <a:p>
          <a:endParaRPr lang="ru-RU"/>
        </a:p>
      </dgm:t>
    </dgm:pt>
    <dgm:pt modelId="{63EF157D-D800-4D0C-BD02-207EEE42B412}" type="pres">
      <dgm:prSet presAssocID="{A667A1B5-6F38-4813-BB03-A1D122D1806C}" presName="Chord" presStyleLbl="bgShp" presStyleIdx="0" presStyleCnt="3" custScaleY="60907" custLinFactY="2923" custLinFactNeighborX="-1817" custLinFactNeighborY="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74A8FFF-DB55-453F-AE9F-C237DDE015E6}" type="pres">
      <dgm:prSet presAssocID="{A667A1B5-6F38-4813-BB03-A1D122D1806C}" presName="Pie" presStyleLbl="alignNode1" presStyleIdx="0" presStyleCnt="3" custScaleY="60907" custLinFactY="32374" custLinFactNeighborX="-4205" custLinFactNeighborY="100000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2049941E-11B0-4DBA-BC76-462DF04228E3}" type="pres">
      <dgm:prSet presAssocID="{A667A1B5-6F38-4813-BB03-A1D122D1806C}" presName="Parent" presStyleLbl="revTx" presStyleIdx="0" presStyleCnt="6" custAng="5400000" custScaleX="260161" custScaleY="78763" custLinFactX="36505" custLinFactNeighborX="100000" custLinFactNeighborY="17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2BEF-D745-43D7-8FA7-0D59D3ED3B82}" type="pres">
      <dgm:prSet presAssocID="{23E2B2FF-12E8-4C41-AE73-F8AA19B01213}" presName="negSibTrans" presStyleCnt="0"/>
      <dgm:spPr/>
      <dgm:t>
        <a:bodyPr/>
        <a:lstStyle/>
        <a:p>
          <a:endParaRPr lang="ru-RU"/>
        </a:p>
      </dgm:t>
    </dgm:pt>
    <dgm:pt modelId="{313F5B8C-4355-45E6-8A39-B4BEBDF65E74}" type="pres">
      <dgm:prSet presAssocID="{A667A1B5-6F38-4813-BB03-A1D122D1806C}" presName="composite" presStyleCnt="0"/>
      <dgm:spPr/>
      <dgm:t>
        <a:bodyPr/>
        <a:lstStyle/>
        <a:p>
          <a:endParaRPr lang="ru-RU"/>
        </a:p>
      </dgm:t>
    </dgm:pt>
    <dgm:pt modelId="{6D0402D0-AEFB-4B5A-AFA6-18025BC9C753}" type="pres">
      <dgm:prSet presAssocID="{A667A1B5-6F38-4813-BB03-A1D122D1806C}" presName="Child" presStyleLbl="revTx" presStyleIdx="1" presStyleCnt="6" custScaleY="29708" custLinFactNeighborX="-44646" custLinFactNeighborY="-2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4B-CD53-4E07-9BF8-16474D7E9087}" type="pres">
      <dgm:prSet presAssocID="{B29BA079-B799-4D10-9E91-EE4772471508}" presName="sibTrans" presStyleCnt="0"/>
      <dgm:spPr/>
      <dgm:t>
        <a:bodyPr/>
        <a:lstStyle/>
        <a:p>
          <a:endParaRPr lang="ru-RU"/>
        </a:p>
      </dgm:t>
    </dgm:pt>
    <dgm:pt modelId="{9F93834D-1177-4550-A63C-F80F5FDB06BA}" type="pres">
      <dgm:prSet presAssocID="{E35C2CA9-E922-4C3A-88B9-53F4726D53B4}" presName="ParentComposite" presStyleCnt="0"/>
      <dgm:spPr/>
      <dgm:t>
        <a:bodyPr/>
        <a:lstStyle/>
        <a:p>
          <a:endParaRPr lang="ru-RU"/>
        </a:p>
      </dgm:t>
    </dgm:pt>
    <dgm:pt modelId="{72EC0D6A-29A1-40A9-8DA6-32D574E6A360}" type="pres">
      <dgm:prSet presAssocID="{E35C2CA9-E922-4C3A-88B9-53F4726D53B4}" presName="Chord" presStyleLbl="bgShp" presStyleIdx="1" presStyleCnt="3" custScaleY="67593" custLinFactNeighborX="-66978" custLinFactNeighborY="5972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16BD0EEA-14C4-4B65-A507-64043300193F}" type="pres">
      <dgm:prSet presAssocID="{E35C2CA9-E922-4C3A-88B9-53F4726D53B4}" presName="Pie" presStyleLbl="alignNode1" presStyleIdx="1" presStyleCnt="3" custScaleY="67592" custLinFactNeighborX="-83724" custLinFactNeighborY="7465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595CCB28-D090-4357-8AEC-4FF492E76181}" type="pres">
      <dgm:prSet presAssocID="{E35C2CA9-E922-4C3A-88B9-53F4726D53B4}" presName="Parent" presStyleLbl="revTx" presStyleIdx="2" presStyleCnt="6" custAng="5400000" custScaleX="265504" custLinFactNeighborX="87805" custLinFactNeighborY="35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5E7B-6594-4E1A-97E0-A7834782D446}" type="pres">
      <dgm:prSet presAssocID="{29947B81-9C5F-4439-9BA2-58DBF606B32C}" presName="negSibTrans" presStyleCnt="0"/>
      <dgm:spPr/>
      <dgm:t>
        <a:bodyPr/>
        <a:lstStyle/>
        <a:p>
          <a:endParaRPr lang="ru-RU"/>
        </a:p>
      </dgm:t>
    </dgm:pt>
    <dgm:pt modelId="{3A79ED64-9C15-4A78-86AD-3C8B0812BE0C}" type="pres">
      <dgm:prSet presAssocID="{E35C2CA9-E922-4C3A-88B9-53F4726D53B4}" presName="composite" presStyleCnt="0"/>
      <dgm:spPr/>
      <dgm:t>
        <a:bodyPr/>
        <a:lstStyle/>
        <a:p>
          <a:endParaRPr lang="ru-RU"/>
        </a:p>
      </dgm:t>
    </dgm:pt>
    <dgm:pt modelId="{E958A5B1-ADE6-4062-94ED-B5992FCAC019}" type="pres">
      <dgm:prSet presAssocID="{E35C2CA9-E922-4C3A-88B9-53F4726D53B4}" presName="Child" presStyleLbl="revTx" presStyleIdx="3" presStyleCnt="6" custScaleY="29708" custLinFactNeighborX="-72785" custLinFactNeighborY="-4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9EC57-DF49-4E8E-98D6-F4F1E261AEDA}" type="pres">
      <dgm:prSet presAssocID="{756F2607-F7D5-40B0-8DFB-D60BD2D2543B}" presName="sibTrans" presStyleCnt="0"/>
      <dgm:spPr/>
      <dgm:t>
        <a:bodyPr/>
        <a:lstStyle/>
        <a:p>
          <a:endParaRPr lang="ru-RU"/>
        </a:p>
      </dgm:t>
    </dgm:pt>
    <dgm:pt modelId="{A9D69854-E23D-4B90-B596-02FB9D75A79E}" type="pres">
      <dgm:prSet presAssocID="{4B16DC71-989D-421A-BF3A-E7517D8D30A4}" presName="ParentComposite" presStyleCnt="0"/>
      <dgm:spPr/>
      <dgm:t>
        <a:bodyPr/>
        <a:lstStyle/>
        <a:p>
          <a:endParaRPr lang="ru-RU"/>
        </a:p>
      </dgm:t>
    </dgm:pt>
    <dgm:pt modelId="{390F580F-93AE-40D5-91F1-AD208F99545C}" type="pres">
      <dgm:prSet presAssocID="{4B16DC71-989D-421A-BF3A-E7517D8D30A4}" presName="Chord" presStyleLbl="bgShp" presStyleIdx="2" presStyleCnt="3" custScaleY="60907" custLinFactNeighborX="-88619" custLinFactNeighborY="-2458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830D183-CA05-400B-9B24-AD549792D41F}" type="pres">
      <dgm:prSet presAssocID="{4B16DC71-989D-421A-BF3A-E7517D8D30A4}" presName="Pie" presStyleLbl="alignNode1" presStyleIdx="2" presStyleCnt="3" custScaleY="60907" custLinFactX="-10775" custLinFactNeighborX="-100000" custLinFactNeighborY="-30725"/>
      <dgm:spPr>
        <a:prstGeom prst="mathMinus">
          <a:avLst/>
        </a:prstGeom>
        <a:solidFill>
          <a:srgbClr val="FFFF00"/>
        </a:solidFill>
      </dgm:spPr>
      <dgm:t>
        <a:bodyPr/>
        <a:lstStyle/>
        <a:p>
          <a:endParaRPr lang="ru-RU"/>
        </a:p>
      </dgm:t>
    </dgm:pt>
    <dgm:pt modelId="{42E80598-8BB8-46BC-B194-D287E6B4DF85}" type="pres">
      <dgm:prSet presAssocID="{4B16DC71-989D-421A-BF3A-E7517D8D30A4}" presName="Parent" presStyleLbl="revTx" presStyleIdx="4" presStyleCnt="6" custAng="5400000" custScaleX="213174" custLinFactNeighborX="14170" custLinFactNeighborY="-367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509EE-B141-473F-AC07-E2E5CC7DDD58}" type="pres">
      <dgm:prSet presAssocID="{60B54B2D-1E47-4495-A6F0-E38BDD543EB6}" presName="negSibTrans" presStyleCnt="0"/>
      <dgm:spPr/>
      <dgm:t>
        <a:bodyPr/>
        <a:lstStyle/>
        <a:p>
          <a:endParaRPr lang="ru-RU"/>
        </a:p>
      </dgm:t>
    </dgm:pt>
    <dgm:pt modelId="{6C4BBC77-0392-41E3-8A4A-57B38FA626A5}" type="pres">
      <dgm:prSet presAssocID="{4B16DC71-989D-421A-BF3A-E7517D8D30A4}" presName="composite" presStyleCnt="0"/>
      <dgm:spPr/>
      <dgm:t>
        <a:bodyPr/>
        <a:lstStyle/>
        <a:p>
          <a:endParaRPr lang="ru-RU"/>
        </a:p>
      </dgm:t>
    </dgm:pt>
    <dgm:pt modelId="{B4D15185-5A24-4321-9355-A7C5ED6ECBC2}" type="pres">
      <dgm:prSet presAssocID="{4B16DC71-989D-421A-BF3A-E7517D8D30A4}" presName="Child" presStyleLbl="revTx" presStyleIdx="5" presStyleCnt="6" custScaleY="21256" custLinFactNeighborX="-79310" custLinFactNeighborY="-60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5C869-0D04-4ECC-80C8-41C0A9C1C4F1}" type="presOf" srcId="{D3185A94-3CB3-436F-B59B-3D0E9261BB06}" destId="{E01F71B6-B491-4472-A821-BD7268CF93AB}" srcOrd="0" destOrd="0" presId="urn:microsoft.com/office/officeart/2009/3/layout/PieProcess"/>
    <dgm:cxn modelId="{2DBB5E66-8D44-4610-B05B-2076FC9D90D2}" type="presOf" srcId="{E35C2CA9-E922-4C3A-88B9-53F4726D53B4}" destId="{595CCB28-D090-4357-8AEC-4FF492E76181}" srcOrd="0" destOrd="0" presId="urn:microsoft.com/office/officeart/2009/3/layout/PieProcess"/>
    <dgm:cxn modelId="{89279904-032B-4DCA-8060-07B8D8AE3267}" srcId="{A667A1B5-6F38-4813-BB03-A1D122D1806C}" destId="{046A43B4-F810-4DC3-ADDF-F7A0091CB798}" srcOrd="0" destOrd="0" parTransId="{3CC6FEB8-2D95-4188-B4A8-33718860BC34}" sibTransId="{23E2B2FF-12E8-4C41-AE73-F8AA19B01213}"/>
    <dgm:cxn modelId="{38C6C05A-E911-404A-A963-88A20B21DB96}" srcId="{E35C2CA9-E922-4C3A-88B9-53F4726D53B4}" destId="{C9BF1F08-6059-4544-BBB6-8C54BDC83355}" srcOrd="0" destOrd="0" parTransId="{3B630907-A1C5-4D7E-A7F1-86047D9A0DA7}" sibTransId="{29947B81-9C5F-4439-9BA2-58DBF606B32C}"/>
    <dgm:cxn modelId="{26EDD2AD-C3F7-492B-80FA-0F9AB6A5DB2C}" srcId="{D3185A94-3CB3-436F-B59B-3D0E9261BB06}" destId="{E35C2CA9-E922-4C3A-88B9-53F4726D53B4}" srcOrd="1" destOrd="0" parTransId="{DBF3A012-ACBB-482A-96A1-17D14811B314}" sibTransId="{756F2607-F7D5-40B0-8DFB-D60BD2D2543B}"/>
    <dgm:cxn modelId="{3379C26B-2080-44DF-B78A-87D7348F7F70}" type="presOf" srcId="{C9BF1F08-6059-4544-BBB6-8C54BDC83355}" destId="{E958A5B1-ADE6-4062-94ED-B5992FCAC019}" srcOrd="0" destOrd="0" presId="urn:microsoft.com/office/officeart/2009/3/layout/PieProcess"/>
    <dgm:cxn modelId="{DD03356F-F33D-4066-A6EF-68E8BE43418A}" type="presOf" srcId="{4B16DC71-989D-421A-BF3A-E7517D8D30A4}" destId="{42E80598-8BB8-46BC-B194-D287E6B4DF85}" srcOrd="0" destOrd="0" presId="urn:microsoft.com/office/officeart/2009/3/layout/PieProcess"/>
    <dgm:cxn modelId="{217C2726-EE38-4270-861B-A1C3F19D5322}" srcId="{D3185A94-3CB3-436F-B59B-3D0E9261BB06}" destId="{4B16DC71-989D-421A-BF3A-E7517D8D30A4}" srcOrd="2" destOrd="0" parTransId="{7F5370F8-7FBB-49C8-A234-54172B9D620D}" sibTransId="{8A050060-FD70-4BBC-917B-552E373592D3}"/>
    <dgm:cxn modelId="{23C35E37-911E-4F4E-84B6-DFE5B043123B}" srcId="{4B16DC71-989D-421A-BF3A-E7517D8D30A4}" destId="{17C56A2B-01CB-4240-94A1-F4251173B2B0}" srcOrd="0" destOrd="0" parTransId="{ACFCEF88-3F7F-493C-85A1-19B7DCCC475F}" sibTransId="{60B54B2D-1E47-4495-A6F0-E38BDD543EB6}"/>
    <dgm:cxn modelId="{E7363F6D-62F6-4DB0-906D-EDADAF1F9E58}" type="presOf" srcId="{17C56A2B-01CB-4240-94A1-F4251173B2B0}" destId="{B4D15185-5A24-4321-9355-A7C5ED6ECBC2}" srcOrd="0" destOrd="0" presId="urn:microsoft.com/office/officeart/2009/3/layout/PieProcess"/>
    <dgm:cxn modelId="{FA5CE8F1-475B-48BA-BD21-F856D79947D1}" srcId="{D3185A94-3CB3-436F-B59B-3D0E9261BB06}" destId="{A667A1B5-6F38-4813-BB03-A1D122D1806C}" srcOrd="0" destOrd="0" parTransId="{AE316239-9E42-4FBA-8BFE-57ED7F20D41D}" sibTransId="{B29BA079-B799-4D10-9E91-EE4772471508}"/>
    <dgm:cxn modelId="{D9770B9E-D79E-498D-A14E-AE1E56ADF405}" type="presOf" srcId="{046A43B4-F810-4DC3-ADDF-F7A0091CB798}" destId="{6D0402D0-AEFB-4B5A-AFA6-18025BC9C753}" srcOrd="0" destOrd="0" presId="urn:microsoft.com/office/officeart/2009/3/layout/PieProcess"/>
    <dgm:cxn modelId="{6638F52E-E5BB-4E7B-836F-9C668990C6C1}" type="presOf" srcId="{A667A1B5-6F38-4813-BB03-A1D122D1806C}" destId="{2049941E-11B0-4DBA-BC76-462DF04228E3}" srcOrd="0" destOrd="0" presId="urn:microsoft.com/office/officeart/2009/3/layout/PieProcess"/>
    <dgm:cxn modelId="{3E04D9B7-1E8E-413F-B0C6-AE47B2245069}" type="presParOf" srcId="{E01F71B6-B491-4472-A821-BD7268CF93AB}" destId="{912D75A2-49B5-418A-97FA-FC1E0BB25D31}" srcOrd="0" destOrd="0" presId="urn:microsoft.com/office/officeart/2009/3/layout/PieProcess"/>
    <dgm:cxn modelId="{BFD436C8-6BC4-4507-A1BB-5853B9167613}" type="presParOf" srcId="{912D75A2-49B5-418A-97FA-FC1E0BB25D31}" destId="{63EF157D-D800-4D0C-BD02-207EEE42B412}" srcOrd="0" destOrd="0" presId="urn:microsoft.com/office/officeart/2009/3/layout/PieProcess"/>
    <dgm:cxn modelId="{79AC6A1B-AC86-4C4A-B237-D2DC052C5252}" type="presParOf" srcId="{912D75A2-49B5-418A-97FA-FC1E0BB25D31}" destId="{374A8FFF-DB55-453F-AE9F-C237DDE015E6}" srcOrd="1" destOrd="0" presId="urn:microsoft.com/office/officeart/2009/3/layout/PieProcess"/>
    <dgm:cxn modelId="{3FBDF93F-F472-4263-A690-FE8EC2F34249}" type="presParOf" srcId="{912D75A2-49B5-418A-97FA-FC1E0BB25D31}" destId="{2049941E-11B0-4DBA-BC76-462DF04228E3}" srcOrd="2" destOrd="0" presId="urn:microsoft.com/office/officeart/2009/3/layout/PieProcess"/>
    <dgm:cxn modelId="{1996D03A-CC33-4D67-9BA3-B8122D86DF3C}" type="presParOf" srcId="{E01F71B6-B491-4472-A821-BD7268CF93AB}" destId="{24DB2BEF-D745-43D7-8FA7-0D59D3ED3B82}" srcOrd="1" destOrd="0" presId="urn:microsoft.com/office/officeart/2009/3/layout/PieProcess"/>
    <dgm:cxn modelId="{272ADA40-E2A2-4A13-95E8-8160D060B6C4}" type="presParOf" srcId="{E01F71B6-B491-4472-A821-BD7268CF93AB}" destId="{313F5B8C-4355-45E6-8A39-B4BEBDF65E74}" srcOrd="2" destOrd="0" presId="urn:microsoft.com/office/officeart/2009/3/layout/PieProcess"/>
    <dgm:cxn modelId="{563149F3-8DAA-4ED2-BE28-113DCAD3923F}" type="presParOf" srcId="{313F5B8C-4355-45E6-8A39-B4BEBDF65E74}" destId="{6D0402D0-AEFB-4B5A-AFA6-18025BC9C753}" srcOrd="0" destOrd="0" presId="urn:microsoft.com/office/officeart/2009/3/layout/PieProcess"/>
    <dgm:cxn modelId="{82C1B212-A47D-4410-AAAA-BC6E12B1FCE4}" type="presParOf" srcId="{E01F71B6-B491-4472-A821-BD7268CF93AB}" destId="{3943404B-CD53-4E07-9BF8-16474D7E9087}" srcOrd="3" destOrd="0" presId="urn:microsoft.com/office/officeart/2009/3/layout/PieProcess"/>
    <dgm:cxn modelId="{40993FDF-F351-47F7-923F-99343ABF39AF}" type="presParOf" srcId="{E01F71B6-B491-4472-A821-BD7268CF93AB}" destId="{9F93834D-1177-4550-A63C-F80F5FDB06BA}" srcOrd="4" destOrd="0" presId="urn:microsoft.com/office/officeart/2009/3/layout/PieProcess"/>
    <dgm:cxn modelId="{3F6A3B7D-9910-409D-A30A-2BF5D3FB3554}" type="presParOf" srcId="{9F93834D-1177-4550-A63C-F80F5FDB06BA}" destId="{72EC0D6A-29A1-40A9-8DA6-32D574E6A360}" srcOrd="0" destOrd="0" presId="urn:microsoft.com/office/officeart/2009/3/layout/PieProcess"/>
    <dgm:cxn modelId="{306ADD83-2E78-4F1F-8AA0-23C093A4A70B}" type="presParOf" srcId="{9F93834D-1177-4550-A63C-F80F5FDB06BA}" destId="{16BD0EEA-14C4-4B65-A507-64043300193F}" srcOrd="1" destOrd="0" presId="urn:microsoft.com/office/officeart/2009/3/layout/PieProcess"/>
    <dgm:cxn modelId="{F619F37B-C1FF-4B2A-999E-0A858EEC5388}" type="presParOf" srcId="{9F93834D-1177-4550-A63C-F80F5FDB06BA}" destId="{595CCB28-D090-4357-8AEC-4FF492E76181}" srcOrd="2" destOrd="0" presId="urn:microsoft.com/office/officeart/2009/3/layout/PieProcess"/>
    <dgm:cxn modelId="{08BC1FC4-DD39-43A4-AB8A-7982CBCB5B5D}" type="presParOf" srcId="{E01F71B6-B491-4472-A821-BD7268CF93AB}" destId="{86065E7B-6594-4E1A-97E0-A7834782D446}" srcOrd="5" destOrd="0" presId="urn:microsoft.com/office/officeart/2009/3/layout/PieProcess"/>
    <dgm:cxn modelId="{55C8DC91-46A0-4C15-95CA-CA2576E2A938}" type="presParOf" srcId="{E01F71B6-B491-4472-A821-BD7268CF93AB}" destId="{3A79ED64-9C15-4A78-86AD-3C8B0812BE0C}" srcOrd="6" destOrd="0" presId="urn:microsoft.com/office/officeart/2009/3/layout/PieProcess"/>
    <dgm:cxn modelId="{923F6BBC-7AF3-421D-AA6E-A627865C6A97}" type="presParOf" srcId="{3A79ED64-9C15-4A78-86AD-3C8B0812BE0C}" destId="{E958A5B1-ADE6-4062-94ED-B5992FCAC019}" srcOrd="0" destOrd="0" presId="urn:microsoft.com/office/officeart/2009/3/layout/PieProcess"/>
    <dgm:cxn modelId="{696F037C-5648-4E98-9CA5-1FE2ED5A43E4}" type="presParOf" srcId="{E01F71B6-B491-4472-A821-BD7268CF93AB}" destId="{1F49EC57-DF49-4E8E-98D6-F4F1E261AEDA}" srcOrd="7" destOrd="0" presId="urn:microsoft.com/office/officeart/2009/3/layout/PieProcess"/>
    <dgm:cxn modelId="{DD30E6F1-F5FC-4BC5-8C3B-30DCE53BEE68}" type="presParOf" srcId="{E01F71B6-B491-4472-A821-BD7268CF93AB}" destId="{A9D69854-E23D-4B90-B596-02FB9D75A79E}" srcOrd="8" destOrd="0" presId="urn:microsoft.com/office/officeart/2009/3/layout/PieProcess"/>
    <dgm:cxn modelId="{572DA8B1-EDF0-4233-BDEF-55281A4928C6}" type="presParOf" srcId="{A9D69854-E23D-4B90-B596-02FB9D75A79E}" destId="{390F580F-93AE-40D5-91F1-AD208F99545C}" srcOrd="0" destOrd="0" presId="urn:microsoft.com/office/officeart/2009/3/layout/PieProcess"/>
    <dgm:cxn modelId="{F29B9E53-5DAE-4D5F-BD5B-C7CC8FB8F782}" type="presParOf" srcId="{A9D69854-E23D-4B90-B596-02FB9D75A79E}" destId="{3830D183-CA05-400B-9B24-AD549792D41F}" srcOrd="1" destOrd="0" presId="urn:microsoft.com/office/officeart/2009/3/layout/PieProcess"/>
    <dgm:cxn modelId="{97B72421-109A-4842-BA37-E1C14C625B26}" type="presParOf" srcId="{A9D69854-E23D-4B90-B596-02FB9D75A79E}" destId="{42E80598-8BB8-46BC-B194-D287E6B4DF85}" srcOrd="2" destOrd="0" presId="urn:microsoft.com/office/officeart/2009/3/layout/PieProcess"/>
    <dgm:cxn modelId="{A0C7DDF3-A9D6-4502-8B3B-027B7065A80C}" type="presParOf" srcId="{E01F71B6-B491-4472-A821-BD7268CF93AB}" destId="{12B509EE-B141-473F-AC07-E2E5CC7DDD58}" srcOrd="9" destOrd="0" presId="urn:microsoft.com/office/officeart/2009/3/layout/PieProcess"/>
    <dgm:cxn modelId="{C1963331-40EA-49D8-85A5-0F1CF44DA735}" type="presParOf" srcId="{E01F71B6-B491-4472-A821-BD7268CF93AB}" destId="{6C4BBC77-0392-41E3-8A4A-57B38FA626A5}" srcOrd="10" destOrd="0" presId="urn:microsoft.com/office/officeart/2009/3/layout/PieProcess"/>
    <dgm:cxn modelId="{525680A3-4637-4693-871C-70888E0EF2A9}" type="presParOf" srcId="{6C4BBC77-0392-41E3-8A4A-57B38FA626A5}" destId="{B4D15185-5A24-4321-9355-A7C5ED6ECBC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E5F2-D833-4C1F-880D-5C1C5F40D542}">
      <dsp:nvSpPr>
        <dsp:cNvPr id="0" name=""/>
        <dsp:cNvSpPr/>
      </dsp:nvSpPr>
      <dsp:spPr>
        <a:xfrm>
          <a:off x="2838744" y="2990087"/>
          <a:ext cx="2001327" cy="2001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CFF33"/>
              </a:solidFill>
            </a:rPr>
            <a:t>РСДО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CFF33"/>
              </a:solidFill>
            </a:rPr>
            <a:t>(дистанционные курсы)</a:t>
          </a:r>
          <a:endParaRPr lang="ru-RU" sz="1700" kern="1200" dirty="0">
            <a:solidFill>
              <a:srgbClr val="CCFF33"/>
            </a:solidFill>
          </a:endParaRPr>
        </a:p>
      </dsp:txBody>
      <dsp:txXfrm>
        <a:off x="3131832" y="3283175"/>
        <a:ext cx="1415151" cy="1415151"/>
      </dsp:txXfrm>
    </dsp:sp>
    <dsp:sp modelId="{711EF956-CF39-4F6B-92EC-E7FA89C2472E}">
      <dsp:nvSpPr>
        <dsp:cNvPr id="0" name=""/>
        <dsp:cNvSpPr/>
      </dsp:nvSpPr>
      <dsp:spPr>
        <a:xfrm rot="11238811">
          <a:off x="1122689" y="3457918"/>
          <a:ext cx="1852799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9902-2025-4EDC-8B96-634199063DD9}">
      <dsp:nvSpPr>
        <dsp:cNvPr id="0" name=""/>
        <dsp:cNvSpPr/>
      </dsp:nvSpPr>
      <dsp:spPr>
        <a:xfrm>
          <a:off x="-562215" y="2761446"/>
          <a:ext cx="2928835" cy="1704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CFF33"/>
              </a:solidFill>
            </a:rPr>
            <a:t>Сетевая дистанционная школа Новосибирской области</a:t>
          </a:r>
          <a:endParaRPr lang="ru-RU" sz="2000" kern="1200" dirty="0">
            <a:solidFill>
              <a:srgbClr val="CCFF33"/>
            </a:solidFill>
          </a:endParaRPr>
        </a:p>
      </dsp:txBody>
      <dsp:txXfrm>
        <a:off x="-512287" y="2811374"/>
        <a:ext cx="2828979" cy="1604814"/>
      </dsp:txXfrm>
    </dsp:sp>
    <dsp:sp modelId="{347ED2FC-13A2-4230-A016-72B297549275}">
      <dsp:nvSpPr>
        <dsp:cNvPr id="0" name=""/>
        <dsp:cNvSpPr/>
      </dsp:nvSpPr>
      <dsp:spPr>
        <a:xfrm rot="13654904">
          <a:off x="1217346" y="1899509"/>
          <a:ext cx="2368971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3E5DD-3DB3-4904-AEC3-4435CB7D5503}">
      <dsp:nvSpPr>
        <dsp:cNvPr id="0" name=""/>
        <dsp:cNvSpPr/>
      </dsp:nvSpPr>
      <dsp:spPr>
        <a:xfrm>
          <a:off x="0" y="549029"/>
          <a:ext cx="2946916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модели системы управления качеством образования в общеобразовательных учреждениях НСО</a:t>
          </a:r>
          <a:endParaRPr lang="ru-RU" sz="2000" kern="1200" dirty="0"/>
        </a:p>
      </dsp:txBody>
      <dsp:txXfrm>
        <a:off x="49928" y="598957"/>
        <a:ext cx="2847060" cy="1604814"/>
      </dsp:txXfrm>
    </dsp:sp>
    <dsp:sp modelId="{8343E9FE-FBA4-409E-A6CA-D650AD7DCB47}">
      <dsp:nvSpPr>
        <dsp:cNvPr id="0" name=""/>
        <dsp:cNvSpPr/>
      </dsp:nvSpPr>
      <dsp:spPr>
        <a:xfrm rot="16356638">
          <a:off x="2924799" y="1577724"/>
          <a:ext cx="2023257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BDEDE-3572-4716-83B5-AFD9C82A6025}">
      <dsp:nvSpPr>
        <dsp:cNvPr id="0" name=""/>
        <dsp:cNvSpPr/>
      </dsp:nvSpPr>
      <dsp:spPr>
        <a:xfrm>
          <a:off x="2419393" y="0"/>
          <a:ext cx="3126224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и социализация детей с ограниченными возможностями здоровья в инклюзивном образовательном пространстве НСО</a:t>
          </a:r>
          <a:endParaRPr lang="ru-RU" sz="2000" kern="1200" dirty="0"/>
        </a:p>
      </dsp:txBody>
      <dsp:txXfrm>
        <a:off x="2469321" y="49928"/>
        <a:ext cx="3026368" cy="1604814"/>
      </dsp:txXfrm>
    </dsp:sp>
    <dsp:sp modelId="{580B0391-801C-4EED-B845-98A7D2372038}">
      <dsp:nvSpPr>
        <dsp:cNvPr id="0" name=""/>
        <dsp:cNvSpPr/>
      </dsp:nvSpPr>
      <dsp:spPr>
        <a:xfrm rot="18972652">
          <a:off x="4230643" y="1925840"/>
          <a:ext cx="2590444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44D0F-3A67-4CF6-B42B-0A2FD0E8360F}">
      <dsp:nvSpPr>
        <dsp:cNvPr id="0" name=""/>
        <dsp:cNvSpPr/>
      </dsp:nvSpPr>
      <dsp:spPr>
        <a:xfrm>
          <a:off x="5304407" y="549015"/>
          <a:ext cx="2472456" cy="17046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Школа – центр физической культуры и здорового образа жизни</a:t>
          </a:r>
          <a:endParaRPr lang="ru-RU" sz="2000" kern="1200" dirty="0"/>
        </a:p>
      </dsp:txBody>
      <dsp:txXfrm>
        <a:off x="5354335" y="598943"/>
        <a:ext cx="2372600" cy="1604814"/>
      </dsp:txXfrm>
    </dsp:sp>
    <dsp:sp modelId="{7A52B1C0-E497-4804-84EC-962C342B8E1F}">
      <dsp:nvSpPr>
        <dsp:cNvPr id="0" name=""/>
        <dsp:cNvSpPr/>
      </dsp:nvSpPr>
      <dsp:spPr>
        <a:xfrm rot="21298183">
          <a:off x="4684196" y="3545872"/>
          <a:ext cx="1727333" cy="5703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28051-AA4E-4344-8F6E-151EF4502613}">
      <dsp:nvSpPr>
        <dsp:cNvPr id="0" name=""/>
        <dsp:cNvSpPr/>
      </dsp:nvSpPr>
      <dsp:spPr>
        <a:xfrm>
          <a:off x="5094577" y="2687988"/>
          <a:ext cx="3124931" cy="210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CFF33"/>
              </a:solidFill>
            </a:rPr>
            <a:t>Специализированные классы естественнонаучной,  математической и инженерно-технологической направленности</a:t>
          </a:r>
          <a:endParaRPr lang="ru-RU" sz="2000" kern="1200" dirty="0">
            <a:solidFill>
              <a:srgbClr val="CCFF33"/>
            </a:solidFill>
          </a:endParaRPr>
        </a:p>
      </dsp:txBody>
      <dsp:txXfrm>
        <a:off x="5156362" y="2749773"/>
        <a:ext cx="3001361" cy="1985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F157D-D800-4D0C-BD02-207EEE42B412}">
      <dsp:nvSpPr>
        <dsp:cNvPr id="0" name=""/>
        <dsp:cNvSpPr/>
      </dsp:nvSpPr>
      <dsp:spPr>
        <a:xfrm>
          <a:off x="374303" y="16837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A8FFF-DB55-453F-AE9F-C237DDE015E6}">
      <dsp:nvSpPr>
        <dsp:cNvPr id="0" name=""/>
        <dsp:cNvSpPr/>
      </dsp:nvSpPr>
      <dsp:spPr>
        <a:xfrm>
          <a:off x="442394" y="1756789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941E-11B0-4DBA-BC76-462DF04228E3}">
      <dsp:nvSpPr>
        <dsp:cNvPr id="0" name=""/>
        <dsp:cNvSpPr/>
      </dsp:nvSpPr>
      <dsp:spPr>
        <a:xfrm>
          <a:off x="370386" y="2542170"/>
          <a:ext cx="1839919" cy="1257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Обучение, наработка опыта, разработка спецкурсов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370386" y="2542170"/>
        <a:ext cx="1839919" cy="1257395"/>
      </dsp:txXfrm>
    </dsp:sp>
    <dsp:sp modelId="{6D0402D0-AEFB-4B5A-AFA6-18025BC9C753}">
      <dsp:nvSpPr>
        <dsp:cNvPr id="0" name=""/>
        <dsp:cNvSpPr/>
      </dsp:nvSpPr>
      <dsp:spPr>
        <a:xfrm>
          <a:off x="298369" y="924168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2015-2016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98369" y="924168"/>
        <a:ext cx="1611048" cy="957220"/>
      </dsp:txXfrm>
    </dsp:sp>
    <dsp:sp modelId="{72EC0D6A-29A1-40A9-8DA6-32D574E6A360}">
      <dsp:nvSpPr>
        <dsp:cNvPr id="0" name=""/>
        <dsp:cNvSpPr/>
      </dsp:nvSpPr>
      <dsp:spPr>
        <a:xfrm>
          <a:off x="2738112" y="1198277"/>
          <a:ext cx="805524" cy="54447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BD0EEA-14C4-4B65-A507-64043300193F}">
      <dsp:nvSpPr>
        <dsp:cNvPr id="0" name=""/>
        <dsp:cNvSpPr/>
      </dsp:nvSpPr>
      <dsp:spPr>
        <a:xfrm>
          <a:off x="2818655" y="1252736"/>
          <a:ext cx="644419" cy="435575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CCB28-D090-4357-8AEC-4FF492E76181}">
      <dsp:nvSpPr>
        <dsp:cNvPr id="0" name=""/>
        <dsp:cNvSpPr/>
      </dsp:nvSpPr>
      <dsp:spPr>
        <a:xfrm>
          <a:off x="2775657" y="1907553"/>
          <a:ext cx="2336020" cy="128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Апробация курсов, эксперимент с ИОП в межрайонных группах, разработка курсов по направлениям/классам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2775657" y="1907553"/>
        <a:ext cx="2336020" cy="1283219"/>
      </dsp:txXfrm>
    </dsp:sp>
    <dsp:sp modelId="{E958A5B1-ADE6-4062-94ED-B5992FCAC019}">
      <dsp:nvSpPr>
        <dsp:cNvPr id="0" name=""/>
        <dsp:cNvSpPr/>
      </dsp:nvSpPr>
      <dsp:spPr>
        <a:xfrm>
          <a:off x="2746644" y="460637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2016-2017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746644" y="460637"/>
        <a:ext cx="1611048" cy="957220"/>
      </dsp:txXfrm>
    </dsp:sp>
    <dsp:sp modelId="{390F580F-93AE-40D5-91F1-AD208F99545C}">
      <dsp:nvSpPr>
        <dsp:cNvPr id="0" name=""/>
        <dsp:cNvSpPr/>
      </dsp:nvSpPr>
      <dsp:spPr>
        <a:xfrm>
          <a:off x="5338937" y="5326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0D183-CA05-400B-9B24-AD549792D41F}">
      <dsp:nvSpPr>
        <dsp:cNvPr id="0" name=""/>
        <dsp:cNvSpPr/>
      </dsp:nvSpPr>
      <dsp:spPr>
        <a:xfrm>
          <a:off x="5419482" y="581723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0598-8BB8-46BC-B194-D287E6B4DF85}">
      <dsp:nvSpPr>
        <dsp:cNvPr id="0" name=""/>
        <dsp:cNvSpPr/>
      </dsp:nvSpPr>
      <dsp:spPr>
        <a:xfrm>
          <a:off x="5194918" y="1111439"/>
          <a:ext cx="2336020" cy="103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Внедрение модели обучения по  ИОП, апробация курсов, разработка курсов по направлениям/классам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5194918" y="1111439"/>
        <a:ext cx="2336020" cy="1030300"/>
      </dsp:txXfrm>
    </dsp:sp>
    <dsp:sp modelId="{B4D15185-5A24-4321-9355-A7C5ED6ECBC2}">
      <dsp:nvSpPr>
        <dsp:cNvPr id="0" name=""/>
        <dsp:cNvSpPr/>
      </dsp:nvSpPr>
      <dsp:spPr>
        <a:xfrm>
          <a:off x="5338929" y="0"/>
          <a:ext cx="1611048" cy="68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2017-2018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5338929" y="0"/>
        <a:ext cx="1611048" cy="684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7856-EDFE-48A0-B2A5-71173809C3C5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6869A9-3CAD-47DE-849A-637F29B64F68}">
      <dsp:nvSpPr>
        <dsp:cNvPr id="0" name=""/>
        <dsp:cNvSpPr/>
      </dsp:nvSpPr>
      <dsp:spPr>
        <a:xfrm>
          <a:off x="2143306" y="1944217"/>
          <a:ext cx="47434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u="sng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По </a:t>
          </a:r>
          <a:r>
            <a:rPr lang="ru-RU" sz="3500" b="1" u="sng" kern="1200" cap="all" dirty="0" err="1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спецклассам</a:t>
          </a:r>
          <a:r>
            <a:rPr lang="ru-RU" sz="3500" b="1" u="sng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: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u="sng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ИОП</a:t>
          </a:r>
          <a:r>
            <a:rPr lang="ru-RU" sz="3500" u="sng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:</a:t>
          </a:r>
          <a:r>
            <a:rPr lang="ru-RU" sz="3500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sz="3500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IT</a:t>
          </a:r>
          <a:r>
            <a:rPr lang="ru-RU" sz="3500" kern="1200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 направление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2222661" y="2023572"/>
        <a:ext cx="458474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F157D-D800-4D0C-BD02-207EEE42B412}">
      <dsp:nvSpPr>
        <dsp:cNvPr id="0" name=""/>
        <dsp:cNvSpPr/>
      </dsp:nvSpPr>
      <dsp:spPr>
        <a:xfrm>
          <a:off x="374303" y="16837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A8FFF-DB55-453F-AE9F-C237DDE015E6}">
      <dsp:nvSpPr>
        <dsp:cNvPr id="0" name=""/>
        <dsp:cNvSpPr/>
      </dsp:nvSpPr>
      <dsp:spPr>
        <a:xfrm>
          <a:off x="442394" y="1756789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941E-11B0-4DBA-BC76-462DF04228E3}">
      <dsp:nvSpPr>
        <dsp:cNvPr id="0" name=""/>
        <dsp:cNvSpPr/>
      </dsp:nvSpPr>
      <dsp:spPr>
        <a:xfrm>
          <a:off x="370386" y="2542170"/>
          <a:ext cx="1839919" cy="1257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планирование, изучение ресурсов, опыта, создание групп обучающихся, работа с ВУЗами 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370386" y="2542170"/>
        <a:ext cx="1839919" cy="1257395"/>
      </dsp:txXfrm>
    </dsp:sp>
    <dsp:sp modelId="{6D0402D0-AEFB-4B5A-AFA6-18025BC9C753}">
      <dsp:nvSpPr>
        <dsp:cNvPr id="0" name=""/>
        <dsp:cNvSpPr/>
      </dsp:nvSpPr>
      <dsp:spPr>
        <a:xfrm>
          <a:off x="298369" y="924168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2017-2018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98369" y="924168"/>
        <a:ext cx="1611048" cy="957220"/>
      </dsp:txXfrm>
    </dsp:sp>
    <dsp:sp modelId="{72EC0D6A-29A1-40A9-8DA6-32D574E6A360}">
      <dsp:nvSpPr>
        <dsp:cNvPr id="0" name=""/>
        <dsp:cNvSpPr/>
      </dsp:nvSpPr>
      <dsp:spPr>
        <a:xfrm>
          <a:off x="2738112" y="1198277"/>
          <a:ext cx="805524" cy="544477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BD0EEA-14C4-4B65-A507-64043300193F}">
      <dsp:nvSpPr>
        <dsp:cNvPr id="0" name=""/>
        <dsp:cNvSpPr/>
      </dsp:nvSpPr>
      <dsp:spPr>
        <a:xfrm>
          <a:off x="2818655" y="1252736"/>
          <a:ext cx="644419" cy="435575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CCB28-D090-4357-8AEC-4FF492E76181}">
      <dsp:nvSpPr>
        <dsp:cNvPr id="0" name=""/>
        <dsp:cNvSpPr/>
      </dsp:nvSpPr>
      <dsp:spPr>
        <a:xfrm>
          <a:off x="2775657" y="2836915"/>
          <a:ext cx="2336020" cy="128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Обучение, отработка модели обучения, разработка </a:t>
          </a:r>
          <a:r>
            <a:rPr lang="ru-RU" sz="1800" kern="1200" dirty="0" err="1" smtClean="0">
              <a:solidFill>
                <a:srgbClr val="1D5FB5"/>
              </a:solidFill>
            </a:rPr>
            <a:t>эл.курсов</a:t>
          </a:r>
          <a:r>
            <a:rPr lang="ru-RU" sz="1800" kern="1200" dirty="0" smtClean="0">
              <a:solidFill>
                <a:srgbClr val="1D5FB5"/>
              </a:solidFill>
            </a:rPr>
            <a:t>, корректировка плана…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+к СДШ (летние школы, олимпиады, практикумы, научно-популярные лектории…) </a:t>
          </a:r>
          <a:endParaRPr lang="ru-RU" sz="1800" kern="1200" dirty="0">
            <a:solidFill>
              <a:srgbClr val="1D5FB5"/>
            </a:solidFill>
          </a:endParaRPr>
        </a:p>
      </dsp:txBody>
      <dsp:txXfrm>
        <a:off x="2775657" y="2836915"/>
        <a:ext cx="2336020" cy="1283219"/>
      </dsp:txXfrm>
    </dsp:sp>
    <dsp:sp modelId="{E958A5B1-ADE6-4062-94ED-B5992FCAC019}">
      <dsp:nvSpPr>
        <dsp:cNvPr id="0" name=""/>
        <dsp:cNvSpPr/>
      </dsp:nvSpPr>
      <dsp:spPr>
        <a:xfrm>
          <a:off x="2746644" y="460637"/>
          <a:ext cx="1611048" cy="95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2018-2019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2746644" y="460637"/>
        <a:ext cx="1611048" cy="957220"/>
      </dsp:txXfrm>
    </dsp:sp>
    <dsp:sp modelId="{390F580F-93AE-40D5-91F1-AD208F99545C}">
      <dsp:nvSpPr>
        <dsp:cNvPr id="0" name=""/>
        <dsp:cNvSpPr/>
      </dsp:nvSpPr>
      <dsp:spPr>
        <a:xfrm>
          <a:off x="5338937" y="532653"/>
          <a:ext cx="805524" cy="49062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0D183-CA05-400B-9B24-AD549792D41F}">
      <dsp:nvSpPr>
        <dsp:cNvPr id="0" name=""/>
        <dsp:cNvSpPr/>
      </dsp:nvSpPr>
      <dsp:spPr>
        <a:xfrm>
          <a:off x="5419482" y="581723"/>
          <a:ext cx="644419" cy="392496"/>
        </a:xfrm>
        <a:prstGeom prst="mathMinus">
          <a:avLst/>
        </a:prstGeom>
        <a:solidFill>
          <a:srgbClr val="FFFF00"/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0598-8BB8-46BC-B194-D287E6B4DF85}">
      <dsp:nvSpPr>
        <dsp:cNvPr id="0" name=""/>
        <dsp:cNvSpPr/>
      </dsp:nvSpPr>
      <dsp:spPr>
        <a:xfrm>
          <a:off x="5194918" y="1252745"/>
          <a:ext cx="2336020" cy="103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D5FB5"/>
              </a:solidFill>
            </a:rPr>
            <a:t>Охват больше ОО, сельские школы, новые модели работы, апробация и обучение на новых курсах…</a:t>
          </a:r>
        </a:p>
      </dsp:txBody>
      <dsp:txXfrm>
        <a:off x="5194918" y="1252745"/>
        <a:ext cx="2336020" cy="1030300"/>
      </dsp:txXfrm>
    </dsp:sp>
    <dsp:sp modelId="{B4D15185-5A24-4321-9355-A7C5ED6ECBC2}">
      <dsp:nvSpPr>
        <dsp:cNvPr id="0" name=""/>
        <dsp:cNvSpPr/>
      </dsp:nvSpPr>
      <dsp:spPr>
        <a:xfrm>
          <a:off x="5338929" y="0"/>
          <a:ext cx="1611048" cy="68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1D5FB5"/>
              </a:solidFill>
            </a:rPr>
            <a:t>2019-2020 уч. год</a:t>
          </a:r>
          <a:endParaRPr lang="ru-RU" sz="2400" kern="1200" dirty="0">
            <a:solidFill>
              <a:srgbClr val="1D5FB5"/>
            </a:solidFill>
          </a:endParaRPr>
        </a:p>
      </dsp:txBody>
      <dsp:txXfrm>
        <a:off x="5338929" y="0"/>
        <a:ext cx="1611048" cy="68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C5B0F8-B57C-40E3-8E72-BFE0441FD13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03E61-E867-44E7-BEF4-305E8E5C9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1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A3F790-8A07-4983-BDCB-9D4C858B94C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672368-69E7-463E-81D4-DB4A52463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7106B-F111-40DE-9712-E268586BC1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0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72368-69E7-463E-81D4-DB4A52463B4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8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A9E0-0728-47FC-A986-1478B11EFD0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65FC-E2D7-4374-A382-330D0C826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41C-2BB2-45F8-9029-29D755DC980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4549-1B60-4B0A-A444-CF2F8F853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9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AFC-7395-48B7-BCC9-AEBB7802A7F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2464-1B28-4BCD-A8EC-910C16C3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715172" cy="857232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3E0B-5114-4991-98E8-284C435BBC84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23F7-3BFC-4B5E-A7F7-A1807474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7E46-33CE-4F12-AA77-DB1CE3019900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775F-4ACF-48FB-A404-08D8770DF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CEA4-711E-4C35-BB04-77DB23305E9D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6581-F16A-49D7-8309-9BA1CB1DB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C2ED-C816-47DC-AAC8-CF04462FA5A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A9F0-5C20-4538-9800-F44988E9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2047-1B0A-4B6D-9FF2-BC9277CDC38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770E-B9AA-417F-BD62-BDC59256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25C7-DED4-4494-AD81-2ABE4913150B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1DCA-EEA5-4711-96C5-78F3452D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E7E2-0BB2-4C43-B1CE-8E0EBFB2BAE9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D17C-03F1-42A8-8434-F0FAC23A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BAB2-00C2-4A78-BA60-A060B7E5968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478E-7480-488F-9924-9343EEF4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A73009-7A06-46F9-821E-39A8D32A806D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5FA5D-8BC4-47AC-8F0F-C3469583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a@oblci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___Microsoft_PowerPoint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3616" y="1903508"/>
            <a:ext cx="38884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Руководитель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C00000"/>
                </a:solidFill>
              </a:rPr>
              <a:t>проекта СДШ НСО</a:t>
            </a:r>
          </a:p>
          <a:p>
            <a:pPr algn="ctr"/>
            <a:r>
              <a:rPr lang="ru-RU" sz="1600" b="1" dirty="0"/>
              <a:t>Ким Неля Андреевна, </a:t>
            </a:r>
          </a:p>
          <a:p>
            <a:pPr algn="ctr"/>
            <a:r>
              <a:rPr lang="ru-RU" sz="1600" b="1" dirty="0"/>
              <a:t>заместитель директора</a:t>
            </a:r>
          </a:p>
          <a:p>
            <a:pPr algn="ctr"/>
            <a:r>
              <a:rPr lang="ru-RU" sz="1600" b="1" dirty="0"/>
              <a:t>ГБУ ДПО НСО ОблЦИТ, </a:t>
            </a:r>
          </a:p>
          <a:p>
            <a:pPr algn="ctr"/>
            <a:r>
              <a:rPr lang="ru-RU" sz="1600" b="1" dirty="0"/>
              <a:t>Руководитель проекта СДШ НСО</a:t>
            </a:r>
          </a:p>
          <a:p>
            <a:pPr algn="ctr"/>
            <a:r>
              <a:rPr lang="en-US" sz="1600" b="1" dirty="0">
                <a:hlinkClick r:id="rId3"/>
              </a:rPr>
              <a:t>kna@oblcit.ru</a:t>
            </a:r>
            <a:endParaRPr lang="ru-RU" sz="1600" b="1" dirty="0"/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Региональные операторы:</a:t>
            </a:r>
          </a:p>
          <a:p>
            <a:pPr algn="ctr"/>
            <a:r>
              <a:rPr lang="ru-RU" sz="1200" b="1" dirty="0"/>
              <a:t>Начальник ОДО</a:t>
            </a:r>
          </a:p>
          <a:p>
            <a:pPr algn="ctr"/>
            <a:r>
              <a:rPr lang="ru-RU" sz="1200" b="1" dirty="0"/>
              <a:t>Заеленкова Ирина Владимировна</a:t>
            </a:r>
          </a:p>
          <a:p>
            <a:pPr algn="ctr"/>
            <a:r>
              <a:rPr lang="ru-RU" sz="1200" b="1" dirty="0"/>
              <a:t>8(383)3281467</a:t>
            </a:r>
          </a:p>
          <a:p>
            <a:pPr algn="ctr"/>
            <a:r>
              <a:rPr lang="ru-RU" sz="1200" b="1" dirty="0"/>
              <a:t>Старшие методисты</a:t>
            </a:r>
          </a:p>
          <a:p>
            <a:pPr algn="ctr"/>
            <a:r>
              <a:rPr lang="ru-RU" sz="1200" b="1" dirty="0"/>
              <a:t>Сергеева Анна Александровна</a:t>
            </a:r>
          </a:p>
          <a:p>
            <a:pPr algn="ctr"/>
            <a:r>
              <a:rPr lang="ru-RU" sz="1200" b="1" dirty="0"/>
              <a:t>Деревягина Диана Александровна</a:t>
            </a:r>
          </a:p>
          <a:p>
            <a:pPr algn="ctr"/>
            <a:r>
              <a:rPr lang="ru-RU" sz="1200" b="1" dirty="0"/>
              <a:t>Павлюченко Александра Сергеевна</a:t>
            </a:r>
          </a:p>
          <a:p>
            <a:pPr algn="ctr"/>
            <a:r>
              <a:rPr lang="ru-RU" sz="1200" b="1" dirty="0"/>
              <a:t>Слободчикова Сардана Михайловна</a:t>
            </a:r>
          </a:p>
          <a:p>
            <a:pPr algn="ctr"/>
            <a:r>
              <a:rPr lang="ru-RU" sz="1200" b="1" dirty="0"/>
              <a:t>8(383)349-5-800</a:t>
            </a:r>
            <a:endParaRPr lang="ru-RU" sz="1400" b="1" dirty="0"/>
          </a:p>
        </p:txBody>
      </p:sp>
      <p:pic>
        <p:nvPicPr>
          <p:cNvPr id="4" name="Рисунок 6" descr="OblCIT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5661248"/>
            <a:ext cx="107256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052736"/>
            <a:ext cx="70950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«Сетевая дистанционная школа Новосибирской области» (СДШ НСО)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3276" y="6027712"/>
            <a:ext cx="612068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Направление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«Специализированные классы»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1309" y="460023"/>
            <a:ext cx="71554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организация учебного процесса в 2018-2019 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уч.году</a:t>
            </a:r>
            <a:endParaRPr lang="ru-RU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111139"/>
              </p:ext>
            </p:extLst>
          </p:nvPr>
        </p:nvGraphicFramePr>
        <p:xfrm>
          <a:off x="0" y="148478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550" y="5085186"/>
            <a:ext cx="84309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Новое направление: пять </a:t>
            </a:r>
            <a:r>
              <a:rPr lang="ru-RU" sz="2800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оо</a:t>
            </a:r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которые должны отработать модели обучения</a:t>
            </a:r>
            <a:endParaRPr lang="ru-RU" sz="1600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866" y="1844824"/>
            <a:ext cx="75868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Разработчики, </a:t>
            </a:r>
            <a:r>
              <a:rPr lang="ru-RU" sz="1800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апробаторы</a:t>
            </a:r>
            <a:r>
              <a:rPr lang="ru-RU" sz="180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и обучение виртуальных межшкольных или межрайонных групп – в основном направлении – подать заявку</a:t>
            </a:r>
          </a:p>
          <a:p>
            <a:r>
              <a:rPr lang="ru-RU" sz="180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Также Остается работа в проекте вне финансирования: + автономные группы – тоже в заявку СДШ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453336"/>
            <a:ext cx="8156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МАОУ ИЭЛ, МБОУ ЭЛ, МБОУ ЛИТ, МАОУ ОЦ ГОРНОСТАЙ, МБОУ ГИМНАЗИЯ №17</a:t>
            </a:r>
          </a:p>
        </p:txBody>
      </p:sp>
    </p:spTree>
    <p:extLst>
      <p:ext uri="{BB962C8B-B14F-4D97-AF65-F5344CB8AC3E}">
        <p14:creationId xmlns:p14="http://schemas.microsoft.com/office/powerpoint/2010/main" val="18545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5" b="89894" l="10000" r="96455">
                        <a14:foregroundMark x1="33364" y1="57462" x2="33364" y2="57462"/>
                        <a14:foregroundMark x1="88909" y1="20564" x2="88909" y2="20564"/>
                        <a14:foregroundMark x1="81455" y1="27262" x2="81455" y2="27262"/>
                        <a14:foregroundMark x1="83000" y1="29142" x2="83000" y2="29142"/>
                        <a14:foregroundMark x1="80000" y1="30787" x2="80000" y2="30787"/>
                        <a14:backgroundMark x1="63545" y1="44536" x2="63545" y2="44536"/>
                        <a14:backgroundMark x1="71636" y1="38543" x2="71636" y2="38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616"/>
            <a:ext cx="8801733" cy="6626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внедрения модели ИОП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33830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49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611562" y="5715000"/>
            <a:ext cx="777240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7380" y="936909"/>
            <a:ext cx="702301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«Сетевая дистанционная школа Новосибирской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6858000" cy="792088"/>
          </a:xfrm>
        </p:spPr>
        <p:txBody>
          <a:bodyPr>
            <a:noAutofit/>
          </a:bodyPr>
          <a:lstStyle/>
          <a:p>
            <a:pPr algn="ctr"/>
            <a:r>
              <a:rPr kumimoji="1"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n-ea"/>
              </a:rPr>
              <a:t>Интеграция результатов работы проектов КММО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2477554"/>
              </p:ext>
            </p:extLst>
          </p:nvPr>
        </p:nvGraphicFramePr>
        <p:xfrm>
          <a:off x="845586" y="908720"/>
          <a:ext cx="7776864" cy="52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5" b="89894" l="10000" r="96455">
                        <a14:foregroundMark x1="33364" y1="57462" x2="33364" y2="57462"/>
                        <a14:foregroundMark x1="88909" y1="20564" x2="88909" y2="20564"/>
                        <a14:foregroundMark x1="81455" y1="27262" x2="81455" y2="27262"/>
                        <a14:foregroundMark x1="83000" y1="29142" x2="83000" y2="29142"/>
                        <a14:foregroundMark x1="80000" y1="30787" x2="80000" y2="30787"/>
                        <a14:backgroundMark x1="63545" y1="44536" x2="63545" y2="44536"/>
                        <a14:backgroundMark x1="71636" y1="38543" x2="71636" y2="38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616"/>
            <a:ext cx="8801733" cy="6626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внедрения модели ИОП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6005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9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0252" y="4077072"/>
            <a:ext cx="3569721" cy="1085202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образовательного контента РСДО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3083" y="3768294"/>
            <a:ext cx="3367388" cy="2613034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следующий год разрабатываются </a:t>
            </a:r>
            <a:r>
              <a:rPr lang="ru-RU" sz="1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курсов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Базовый уровень с углублением для РСДО –  </a:t>
            </a:r>
            <a:r>
              <a:rPr lang="ru-RU" sz="1600" dirty="0"/>
              <a:t>Лицей 136, СОШ151, лицей Карасук, лицей№21 </a:t>
            </a:r>
            <a:r>
              <a:rPr lang="ru-RU" sz="1600" dirty="0" err="1"/>
              <a:t>рп</a:t>
            </a:r>
            <a:r>
              <a:rPr lang="ru-RU" sz="1600" dirty="0"/>
              <a:t> Кольцово, Татарский лицей, лицей №176 НСК, Вторая </a:t>
            </a:r>
            <a:r>
              <a:rPr lang="ru-RU" sz="1600" dirty="0">
                <a:solidFill>
                  <a:schemeClr val="bg1"/>
                </a:solidFill>
              </a:rPr>
              <a:t>гимназия </a:t>
            </a:r>
            <a:r>
              <a:rPr lang="ru-RU" sz="1600" u="sng" dirty="0">
                <a:solidFill>
                  <a:schemeClr val="bg1"/>
                </a:solidFill>
              </a:rPr>
              <a:t>и </a:t>
            </a:r>
            <a:r>
              <a:rPr lang="ru-RU" sz="16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спецкурса </a:t>
            </a:r>
            <a:r>
              <a:rPr lang="ru-RU" sz="1600" dirty="0"/>
              <a:t>гимназия №16, лицей №21 </a:t>
            </a:r>
            <a:r>
              <a:rPr lang="ru-RU" sz="1600" dirty="0" err="1"/>
              <a:t>рп</a:t>
            </a:r>
            <a:r>
              <a:rPr lang="ru-RU" sz="1600" dirty="0"/>
              <a:t> Кольцово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574592">
            <a:off x="4134249" y="2183853"/>
            <a:ext cx="1103248" cy="32944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/>
          </a:p>
        </p:txBody>
      </p:sp>
      <p:sp>
        <p:nvSpPr>
          <p:cNvPr id="11" name="Стрелка вправо 10"/>
          <p:cNvSpPr/>
          <p:nvPr/>
        </p:nvSpPr>
        <p:spPr>
          <a:xfrm rot="1234388">
            <a:off x="4222819" y="4469536"/>
            <a:ext cx="1119349" cy="351457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6677" y="213587"/>
            <a:ext cx="6892817" cy="6206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Направления работы с 1.09.2016 г. СДШ по направлению «Специализированные классы»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252" y="2012762"/>
            <a:ext cx="3438413" cy="1068948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Апробация готовых курсов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73585" y="1844824"/>
            <a:ext cx="3243523" cy="1764124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разработано в Базовый уровень для РСДО –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ИЭЛ, лицей №21 Кольцово,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техлицей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Карасук, СОШ №151, лицей №136, лицей №176 НСК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3585" y="789939"/>
            <a:ext cx="3243523" cy="975212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разработано 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специализированных курсов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9511" y="836714"/>
            <a:ext cx="8712968" cy="5438077"/>
            <a:chOff x="-159819" y="0"/>
            <a:chExt cx="6445981" cy="55084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00025" y="0"/>
              <a:ext cx="5619433" cy="51435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Создание экспериментальных виртуальных групп</a:t>
              </a:r>
              <a:endParaRPr lang="ru-RU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направлению «Специализированные классы»</a:t>
              </a:r>
              <a:endParaRPr lang="ru-RU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0049" y="2163439"/>
              <a:ext cx="1097029" cy="26670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Математический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116229" y="1705879"/>
              <a:ext cx="699180" cy="133812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2152870" y="1674193"/>
              <a:ext cx="670481" cy="120116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2548" y="724162"/>
              <a:ext cx="636742" cy="642206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ru-RU" sz="110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184174" y="737633"/>
              <a:ext cx="658784" cy="619133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110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</a:t>
              </a:r>
              <a:endParaRPr lang="ru-RU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57649" y="649940"/>
              <a:ext cx="742950" cy="74295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7-9</a:t>
              </a:r>
              <a:r>
                <a:rPr lang="ru-RU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классы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>
              <a:off x="4293266" y="1507461"/>
              <a:ext cx="271717" cy="122555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076575" y="2447925"/>
              <a:ext cx="1276350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Агро технологический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429124" y="2447924"/>
              <a:ext cx="1590675" cy="466725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Инженерно-технологический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00025" y="3229130"/>
              <a:ext cx="904875" cy="2951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Мошково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938084" y="3221446"/>
              <a:ext cx="904875" cy="28559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Мошково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295650" y="300990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733925" y="2990850"/>
              <a:ext cx="904875" cy="4857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Купино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239057" y="2799805"/>
              <a:ext cx="762807" cy="35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5400000">
              <a:off x="2045074" y="2825303"/>
              <a:ext cx="732133" cy="33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3705225" y="293370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5400000">
              <a:off x="5153025" y="2914650"/>
              <a:ext cx="6572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213320" y="3934501"/>
              <a:ext cx="838677" cy="36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1991801" y="3932042"/>
              <a:ext cx="838678" cy="41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5400000">
              <a:off x="3313986" y="3925015"/>
              <a:ext cx="848204" cy="45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5400000">
              <a:off x="4761785" y="3925016"/>
              <a:ext cx="857729" cy="361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0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</a:t>
              </a:r>
              <a:r>
                <a:rPr lang="ru-RU" sz="1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г.Карасук</a:t>
              </a:r>
              <a:endPara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г. Татарска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457325" y="4371975"/>
              <a:ext cx="1323975" cy="104775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СОШ №151 НСК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г. Татарска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39791" y="4381500"/>
              <a:ext cx="2457450" cy="1126920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СОШ №165, СОШ №151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№176 </a:t>
              </a:r>
              <a:r>
                <a:rPr lang="ru-RU" sz="1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г.Новосибирска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№136, Гимназия №17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№21 </a:t>
              </a:r>
              <a:r>
                <a:rPr lang="ru-RU" sz="1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р.п.Кольцово</a:t>
              </a:r>
              <a:endPara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Лицей г. Татарска</a:t>
              </a:r>
              <a:endParaRPr lang="ru-R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Левая фигурная скобка 44"/>
            <p:cNvSpPr/>
            <p:nvPr/>
          </p:nvSpPr>
          <p:spPr>
            <a:xfrm rot="5400000">
              <a:off x="2937759" y="-2636061"/>
              <a:ext cx="250825" cy="6445981"/>
            </a:xfrm>
            <a:prstGeom prst="leftBrace">
              <a:avLst>
                <a:gd name="adj1" fmla="val 98284"/>
                <a:gd name="adj2" fmla="val 49667"/>
              </a:avLst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-159819" y="3976216"/>
              <a:ext cx="6445980" cy="27622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2017-2018 </a:t>
              </a:r>
              <a:r>
                <a:rPr lang="ru-RU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уч.год</a:t>
              </a:r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Сетевые учителя из 8 образовательных организаций (всего 15 курсов, 15 учителей, 55 детей)</a:t>
              </a:r>
              <a:endParaRPr lang="ru-RU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741527" y="2444957"/>
              <a:ext cx="1296948" cy="208534"/>
            </a:xfrm>
            <a:prstGeom prst="roundRect">
              <a:avLst/>
            </a:prstGeom>
            <a:solidFill>
              <a:srgbClr val="7689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Математический</a:t>
              </a: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1833" y="72227"/>
            <a:ext cx="7030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Направления работы 2016-2017 </a:t>
            </a:r>
            <a:r>
              <a:rPr lang="ru-RU" sz="1800" b="1" dirty="0" err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уч.г</a:t>
            </a:r>
            <a:r>
              <a:rPr lang="ru-RU" sz="1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. – 2017-2018 </a:t>
            </a:r>
            <a:r>
              <a:rPr lang="ru-RU" sz="1800" b="1" dirty="0" err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уч.г</a:t>
            </a:r>
            <a:r>
              <a:rPr lang="ru-RU" sz="1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. СДШ по направлению «Специализированные классы» ИОП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49543" y="2954574"/>
            <a:ext cx="1753071" cy="249671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Естественно-научный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5204" y="3495886"/>
            <a:ext cx="1223111" cy="3250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Чулым, Мошково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16213" y="3622632"/>
            <a:ext cx="1223111" cy="3250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Чулым, Мошково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58" y="3271900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2016-2017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99096" y="3467121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2016-2017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6233" y="2850677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2016-2017</a:t>
            </a:r>
          </a:p>
          <a:p>
            <a:r>
              <a:rPr lang="ru-RU" sz="1100" b="1" dirty="0"/>
              <a:t>2017-2018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16219" y="3893801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2017-2018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283" y="3809718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2017-2018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4013" y="4411247"/>
            <a:ext cx="8712967" cy="25858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2016-2017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уч.год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Сетевые учителя из образовательных организаций (всего 12 курсов, 12 учителей, 35  сельских школьников)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35870"/>
              </p:ext>
            </p:extLst>
          </p:nvPr>
        </p:nvGraphicFramePr>
        <p:xfrm>
          <a:off x="5682439" y="2554302"/>
          <a:ext cx="2708676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676"/>
              </a:tblGrid>
              <a:tr h="14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МКОУ Новосельская </a:t>
                      </a:r>
                      <a:r>
                        <a:rPr lang="ru-RU" sz="1000" dirty="0" smtClean="0">
                          <a:effectLst/>
                        </a:rPr>
                        <a:t>СОШ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711" marR="59711" marT="0" marB="0"/>
                </a:tc>
              </a:tr>
              <a:tr h="14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МКОУ СОШ № </a:t>
                      </a:r>
                      <a:r>
                        <a:rPr lang="ru-RU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711" marR="59711" marT="0" marB="0"/>
                </a:tc>
              </a:tr>
              <a:tr h="14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Лицей №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45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2017-2018: МКОУ Новониколаевская СОШ</a:t>
                      </a:r>
                    </a:p>
                  </a:txBody>
                  <a:tcPr marL="59711" marR="59711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94966"/>
              </p:ext>
            </p:extLst>
          </p:nvPr>
        </p:nvGraphicFramePr>
        <p:xfrm>
          <a:off x="1509554" y="1508176"/>
          <a:ext cx="1744159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159"/>
              </a:tblGrid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Чулымский</a:t>
                      </a:r>
                      <a:r>
                        <a:rPr lang="ru-RU" sz="10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район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Михайловская СОШ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СеребрянскаяСОШ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СОШ №1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Ужанихинская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СОШ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Базовская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СОШ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Мошковский</a:t>
                      </a:r>
                      <a:r>
                        <a:rPr lang="ru-RU" sz="10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район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Октябрьская СОШ</a:t>
                      </a:r>
                    </a:p>
                  </a:txBody>
                  <a:tcPr marL="59711" marR="59711" marT="0" marB="0"/>
                </a:tc>
              </a:tr>
              <a:tr h="13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МКОУ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Сокурская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СОШ</a:t>
                      </a:r>
                      <a:endParaRPr lang="ru-RU" sz="1000" b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9711" marR="597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783" y="72225"/>
            <a:ext cx="675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Организация обучения по ИОП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направлению «Специализированные классы»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6838" y="4404818"/>
            <a:ext cx="432048" cy="14401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8355" y="4399417"/>
            <a:ext cx="432048" cy="145096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17477"/>
            <a:ext cx="432048" cy="18547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319186"/>
            <a:ext cx="432048" cy="155308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82606" y="2966711"/>
            <a:ext cx="432048" cy="290556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577498">
            <a:off x="316037" y="3124303"/>
            <a:ext cx="3594740" cy="432048"/>
          </a:xfrm>
          <a:custGeom>
            <a:avLst/>
            <a:gdLst>
              <a:gd name="connsiteX0" fmla="*/ 0 w 1749619"/>
              <a:gd name="connsiteY0" fmla="*/ 108012 h 432048"/>
              <a:gd name="connsiteX1" fmla="*/ 1533595 w 1749619"/>
              <a:gd name="connsiteY1" fmla="*/ 108012 h 432048"/>
              <a:gd name="connsiteX2" fmla="*/ 1533595 w 1749619"/>
              <a:gd name="connsiteY2" fmla="*/ 0 h 432048"/>
              <a:gd name="connsiteX3" fmla="*/ 1749619 w 1749619"/>
              <a:gd name="connsiteY3" fmla="*/ 216024 h 432048"/>
              <a:gd name="connsiteX4" fmla="*/ 1533595 w 1749619"/>
              <a:gd name="connsiteY4" fmla="*/ 432048 h 432048"/>
              <a:gd name="connsiteX5" fmla="*/ 1533595 w 1749619"/>
              <a:gd name="connsiteY5" fmla="*/ 324036 h 432048"/>
              <a:gd name="connsiteX6" fmla="*/ 0 w 1749619"/>
              <a:gd name="connsiteY6" fmla="*/ 324036 h 432048"/>
              <a:gd name="connsiteX7" fmla="*/ 0 w 1749619"/>
              <a:gd name="connsiteY7" fmla="*/ 108012 h 432048"/>
              <a:gd name="connsiteX0" fmla="*/ 0 w 1768220"/>
              <a:gd name="connsiteY0" fmla="*/ 149281 h 432048"/>
              <a:gd name="connsiteX1" fmla="*/ 1552196 w 1768220"/>
              <a:gd name="connsiteY1" fmla="*/ 108012 h 432048"/>
              <a:gd name="connsiteX2" fmla="*/ 1552196 w 1768220"/>
              <a:gd name="connsiteY2" fmla="*/ 0 h 432048"/>
              <a:gd name="connsiteX3" fmla="*/ 1768220 w 1768220"/>
              <a:gd name="connsiteY3" fmla="*/ 216024 h 432048"/>
              <a:gd name="connsiteX4" fmla="*/ 1552196 w 1768220"/>
              <a:gd name="connsiteY4" fmla="*/ 432048 h 432048"/>
              <a:gd name="connsiteX5" fmla="*/ 1552196 w 1768220"/>
              <a:gd name="connsiteY5" fmla="*/ 324036 h 432048"/>
              <a:gd name="connsiteX6" fmla="*/ 18601 w 1768220"/>
              <a:gd name="connsiteY6" fmla="*/ 324036 h 432048"/>
              <a:gd name="connsiteX7" fmla="*/ 0 w 1768220"/>
              <a:gd name="connsiteY7" fmla="*/ 149281 h 432048"/>
              <a:gd name="connsiteX0" fmla="*/ 0 w 1768220"/>
              <a:gd name="connsiteY0" fmla="*/ 149281 h 432048"/>
              <a:gd name="connsiteX1" fmla="*/ 1552196 w 1768220"/>
              <a:gd name="connsiteY1" fmla="*/ 108012 h 432048"/>
              <a:gd name="connsiteX2" fmla="*/ 1552196 w 1768220"/>
              <a:gd name="connsiteY2" fmla="*/ 0 h 432048"/>
              <a:gd name="connsiteX3" fmla="*/ 1768220 w 1768220"/>
              <a:gd name="connsiteY3" fmla="*/ 216024 h 432048"/>
              <a:gd name="connsiteX4" fmla="*/ 1552196 w 1768220"/>
              <a:gd name="connsiteY4" fmla="*/ 432048 h 432048"/>
              <a:gd name="connsiteX5" fmla="*/ 1552196 w 1768220"/>
              <a:gd name="connsiteY5" fmla="*/ 324036 h 432048"/>
              <a:gd name="connsiteX6" fmla="*/ 4999 w 1768220"/>
              <a:gd name="connsiteY6" fmla="*/ 288115 h 432048"/>
              <a:gd name="connsiteX7" fmla="*/ 0 w 1768220"/>
              <a:gd name="connsiteY7" fmla="*/ 149281 h 432048"/>
              <a:gd name="connsiteX0" fmla="*/ 0 w 1783101"/>
              <a:gd name="connsiteY0" fmla="*/ 182296 h 432048"/>
              <a:gd name="connsiteX1" fmla="*/ 1567077 w 1783101"/>
              <a:gd name="connsiteY1" fmla="*/ 108012 h 432048"/>
              <a:gd name="connsiteX2" fmla="*/ 1567077 w 1783101"/>
              <a:gd name="connsiteY2" fmla="*/ 0 h 432048"/>
              <a:gd name="connsiteX3" fmla="*/ 1783101 w 1783101"/>
              <a:gd name="connsiteY3" fmla="*/ 216024 h 432048"/>
              <a:gd name="connsiteX4" fmla="*/ 1567077 w 1783101"/>
              <a:gd name="connsiteY4" fmla="*/ 432048 h 432048"/>
              <a:gd name="connsiteX5" fmla="*/ 1567077 w 1783101"/>
              <a:gd name="connsiteY5" fmla="*/ 324036 h 432048"/>
              <a:gd name="connsiteX6" fmla="*/ 19880 w 1783101"/>
              <a:gd name="connsiteY6" fmla="*/ 288115 h 432048"/>
              <a:gd name="connsiteX7" fmla="*/ 0 w 1783101"/>
              <a:gd name="connsiteY7" fmla="*/ 182296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101" h="432048">
                <a:moveTo>
                  <a:pt x="0" y="182296"/>
                </a:moveTo>
                <a:lnTo>
                  <a:pt x="1567077" y="108012"/>
                </a:lnTo>
                <a:lnTo>
                  <a:pt x="1567077" y="0"/>
                </a:lnTo>
                <a:lnTo>
                  <a:pt x="1783101" y="216024"/>
                </a:lnTo>
                <a:lnTo>
                  <a:pt x="1567077" y="432048"/>
                </a:lnTo>
                <a:lnTo>
                  <a:pt x="1567077" y="324036"/>
                </a:lnTo>
                <a:lnTo>
                  <a:pt x="19880" y="288115"/>
                </a:lnTo>
                <a:lnTo>
                  <a:pt x="0" y="182296"/>
                </a:lnTo>
                <a:close/>
              </a:path>
            </a:pathLst>
          </a:custGeom>
          <a:scene3d>
            <a:camera prst="perspectiveLeft"/>
            <a:lightRig rig="twoPt" dir="t"/>
          </a:scene3d>
          <a:sp3d extrusionH="114300">
            <a:bevelT/>
            <a:extrusionClr>
              <a:srgbClr val="994644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9"/>
          <p:cNvSpPr/>
          <p:nvPr/>
        </p:nvSpPr>
        <p:spPr>
          <a:xfrm rot="20606160">
            <a:off x="4767930" y="2458017"/>
            <a:ext cx="3604680" cy="432048"/>
          </a:xfrm>
          <a:custGeom>
            <a:avLst/>
            <a:gdLst>
              <a:gd name="connsiteX0" fmla="*/ 0 w 1749619"/>
              <a:gd name="connsiteY0" fmla="*/ 108012 h 432048"/>
              <a:gd name="connsiteX1" fmla="*/ 1533595 w 1749619"/>
              <a:gd name="connsiteY1" fmla="*/ 108012 h 432048"/>
              <a:gd name="connsiteX2" fmla="*/ 1533595 w 1749619"/>
              <a:gd name="connsiteY2" fmla="*/ 0 h 432048"/>
              <a:gd name="connsiteX3" fmla="*/ 1749619 w 1749619"/>
              <a:gd name="connsiteY3" fmla="*/ 216024 h 432048"/>
              <a:gd name="connsiteX4" fmla="*/ 1533595 w 1749619"/>
              <a:gd name="connsiteY4" fmla="*/ 432048 h 432048"/>
              <a:gd name="connsiteX5" fmla="*/ 1533595 w 1749619"/>
              <a:gd name="connsiteY5" fmla="*/ 324036 h 432048"/>
              <a:gd name="connsiteX6" fmla="*/ 0 w 1749619"/>
              <a:gd name="connsiteY6" fmla="*/ 324036 h 432048"/>
              <a:gd name="connsiteX7" fmla="*/ 0 w 1749619"/>
              <a:gd name="connsiteY7" fmla="*/ 108012 h 432048"/>
              <a:gd name="connsiteX0" fmla="*/ 0 w 1768220"/>
              <a:gd name="connsiteY0" fmla="*/ 149281 h 432048"/>
              <a:gd name="connsiteX1" fmla="*/ 1552196 w 1768220"/>
              <a:gd name="connsiteY1" fmla="*/ 108012 h 432048"/>
              <a:gd name="connsiteX2" fmla="*/ 1552196 w 1768220"/>
              <a:gd name="connsiteY2" fmla="*/ 0 h 432048"/>
              <a:gd name="connsiteX3" fmla="*/ 1768220 w 1768220"/>
              <a:gd name="connsiteY3" fmla="*/ 216024 h 432048"/>
              <a:gd name="connsiteX4" fmla="*/ 1552196 w 1768220"/>
              <a:gd name="connsiteY4" fmla="*/ 432048 h 432048"/>
              <a:gd name="connsiteX5" fmla="*/ 1552196 w 1768220"/>
              <a:gd name="connsiteY5" fmla="*/ 324036 h 432048"/>
              <a:gd name="connsiteX6" fmla="*/ 18601 w 1768220"/>
              <a:gd name="connsiteY6" fmla="*/ 324036 h 432048"/>
              <a:gd name="connsiteX7" fmla="*/ 0 w 1768220"/>
              <a:gd name="connsiteY7" fmla="*/ 149281 h 432048"/>
              <a:gd name="connsiteX0" fmla="*/ 0 w 1768220"/>
              <a:gd name="connsiteY0" fmla="*/ 149281 h 432048"/>
              <a:gd name="connsiteX1" fmla="*/ 1552196 w 1768220"/>
              <a:gd name="connsiteY1" fmla="*/ 108012 h 432048"/>
              <a:gd name="connsiteX2" fmla="*/ 1552196 w 1768220"/>
              <a:gd name="connsiteY2" fmla="*/ 0 h 432048"/>
              <a:gd name="connsiteX3" fmla="*/ 1768220 w 1768220"/>
              <a:gd name="connsiteY3" fmla="*/ 216024 h 432048"/>
              <a:gd name="connsiteX4" fmla="*/ 1552196 w 1768220"/>
              <a:gd name="connsiteY4" fmla="*/ 432048 h 432048"/>
              <a:gd name="connsiteX5" fmla="*/ 1552196 w 1768220"/>
              <a:gd name="connsiteY5" fmla="*/ 324036 h 432048"/>
              <a:gd name="connsiteX6" fmla="*/ 4999 w 1768220"/>
              <a:gd name="connsiteY6" fmla="*/ 288115 h 432048"/>
              <a:gd name="connsiteX7" fmla="*/ 0 w 1768220"/>
              <a:gd name="connsiteY7" fmla="*/ 149281 h 432048"/>
              <a:gd name="connsiteX0" fmla="*/ 0 w 1783101"/>
              <a:gd name="connsiteY0" fmla="*/ 182296 h 432048"/>
              <a:gd name="connsiteX1" fmla="*/ 1567077 w 1783101"/>
              <a:gd name="connsiteY1" fmla="*/ 108012 h 432048"/>
              <a:gd name="connsiteX2" fmla="*/ 1567077 w 1783101"/>
              <a:gd name="connsiteY2" fmla="*/ 0 h 432048"/>
              <a:gd name="connsiteX3" fmla="*/ 1783101 w 1783101"/>
              <a:gd name="connsiteY3" fmla="*/ 216024 h 432048"/>
              <a:gd name="connsiteX4" fmla="*/ 1567077 w 1783101"/>
              <a:gd name="connsiteY4" fmla="*/ 432048 h 432048"/>
              <a:gd name="connsiteX5" fmla="*/ 1567077 w 1783101"/>
              <a:gd name="connsiteY5" fmla="*/ 324036 h 432048"/>
              <a:gd name="connsiteX6" fmla="*/ 19880 w 1783101"/>
              <a:gd name="connsiteY6" fmla="*/ 288115 h 432048"/>
              <a:gd name="connsiteX7" fmla="*/ 0 w 1783101"/>
              <a:gd name="connsiteY7" fmla="*/ 182296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101" h="432048">
                <a:moveTo>
                  <a:pt x="0" y="182296"/>
                </a:moveTo>
                <a:lnTo>
                  <a:pt x="1567077" y="108012"/>
                </a:lnTo>
                <a:lnTo>
                  <a:pt x="1567077" y="0"/>
                </a:lnTo>
                <a:lnTo>
                  <a:pt x="1783101" y="216024"/>
                </a:lnTo>
                <a:lnTo>
                  <a:pt x="1567077" y="432048"/>
                </a:lnTo>
                <a:lnTo>
                  <a:pt x="1567077" y="324036"/>
                </a:lnTo>
                <a:lnTo>
                  <a:pt x="19880" y="288115"/>
                </a:lnTo>
                <a:lnTo>
                  <a:pt x="0" y="182296"/>
                </a:lnTo>
                <a:close/>
              </a:path>
            </a:pathLst>
          </a:custGeom>
          <a:scene3d>
            <a:camera prst="perspectiveLeft"/>
            <a:lightRig rig="twoPt" dir="t"/>
          </a:scene3d>
          <a:sp3d extrusionH="114300">
            <a:bevelT/>
            <a:extrusionClr>
              <a:srgbClr val="994644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45712" y="6053047"/>
            <a:ext cx="2186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2016-2017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уч.год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9173" y="6053226"/>
            <a:ext cx="2186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2017-2018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уч.год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4746" y="4004708"/>
            <a:ext cx="1679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эл.курсов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6574" y="3695830"/>
            <a:ext cx="16271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учителей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02544" y="3383391"/>
            <a:ext cx="1622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учеников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1326" y="4967257"/>
            <a:ext cx="432048" cy="8896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0830" y="4454445"/>
            <a:ext cx="15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тьюторов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62484" y="3707271"/>
            <a:ext cx="432048" cy="216500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72545" y="3692366"/>
            <a:ext cx="432048" cy="217990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  <a:sp3d extrusionH="76200">
            <a:bevelT w="165100" prst="coolSlant"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87630" y="3873562"/>
            <a:ext cx="16366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тьюторов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5981" y="3194868"/>
            <a:ext cx="1679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</a:t>
            </a:r>
            <a:r>
              <a:rPr lang="ru-RU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эл.курсов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78510" y="2929428"/>
            <a:ext cx="16271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учителей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87512" y="2566600"/>
            <a:ext cx="1622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 учеников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2165" y="1295317"/>
            <a:ext cx="5662133" cy="1271284"/>
          </a:xfrm>
          <a:prstGeom prst="roundRect">
            <a:avLst/>
          </a:prstGeom>
          <a:solidFill>
            <a:srgbClr val="7689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</a:t>
            </a:r>
            <a:r>
              <a:rPr lang="ru-RU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специализированных курсов,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базовых курсов с углублением.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Разработчики из ОО: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ИЭЛ, лицей №176 НСК, Лицей№136, СОШ№151, МБОУ ЛИТ, Вторая гимназия, французская гимназия№16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СОШ№112, классическая гимназия №17, лицей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г.Татарска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лицей №21 Кольцово, технический лицей г. Карасук.</a:t>
            </a:r>
          </a:p>
        </p:txBody>
      </p:sp>
    </p:spTree>
    <p:extLst>
      <p:ext uri="{BB962C8B-B14F-4D97-AF65-F5344CB8AC3E}">
        <p14:creationId xmlns:p14="http://schemas.microsoft.com/office/powerpoint/2010/main" val="39807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Примерная схема организации обучения по ИОП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90" y="500010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ИОП </a:t>
            </a:r>
            <a:r>
              <a:rPr lang="ru-RU" sz="1050" dirty="0"/>
              <a:t>(инженерно-техническое направление)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7965130" y="2372067"/>
            <a:ext cx="1075371" cy="10801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26786" y="1917148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информатика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9302" y="1268349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математика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81052" y="127113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Иностран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735" y="3761924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ИОП </a:t>
            </a:r>
            <a:r>
              <a:rPr lang="ru-RU" sz="1400" dirty="0"/>
              <a:t>(математическое направление)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455" y="3746891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ИОП </a:t>
            </a:r>
            <a:r>
              <a:rPr lang="ru-RU" sz="1400" dirty="0"/>
              <a:t>(инженерное направление)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86206" y="3756187"/>
            <a:ext cx="1611645" cy="9425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ИОП </a:t>
            </a:r>
            <a:r>
              <a:rPr lang="ru-RU" sz="1400" dirty="0"/>
              <a:t>(естественно-научное направление)</a:t>
            </a:r>
          </a:p>
        </p:txBody>
      </p:sp>
      <p:cxnSp>
        <p:nvCxnSpPr>
          <p:cNvPr id="23" name="Прямая со стрелкой 22"/>
          <p:cNvCxnSpPr>
            <a:stCxn id="14" idx="0"/>
            <a:endCxn id="8" idx="2"/>
          </p:cNvCxnSpPr>
          <p:nvPr/>
        </p:nvCxnSpPr>
        <p:spPr>
          <a:xfrm flipH="1" flipV="1">
            <a:off x="1210862" y="2228464"/>
            <a:ext cx="266694" cy="153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0"/>
            <a:endCxn id="9" idx="2"/>
          </p:cNvCxnSpPr>
          <p:nvPr/>
        </p:nvCxnSpPr>
        <p:spPr>
          <a:xfrm flipV="1">
            <a:off x="1477556" y="1579667"/>
            <a:ext cx="805822" cy="218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  <a:endCxn id="9" idx="2"/>
          </p:cNvCxnSpPr>
          <p:nvPr/>
        </p:nvCxnSpPr>
        <p:spPr>
          <a:xfrm flipH="1" flipV="1">
            <a:off x="2283378" y="1579665"/>
            <a:ext cx="2308898" cy="216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0"/>
            <a:endCxn id="12" idx="2"/>
          </p:cNvCxnSpPr>
          <p:nvPr/>
        </p:nvCxnSpPr>
        <p:spPr>
          <a:xfrm flipV="1">
            <a:off x="4592278" y="2174099"/>
            <a:ext cx="2903989" cy="1572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761158" y="1886697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биология</a:t>
            </a:r>
          </a:p>
        </p:txBody>
      </p:sp>
      <p:cxnSp>
        <p:nvCxnSpPr>
          <p:cNvPr id="30" name="Прямая со стрелкой 29"/>
          <p:cNvCxnSpPr>
            <a:stCxn id="15" idx="0"/>
            <a:endCxn id="13" idx="2"/>
          </p:cNvCxnSpPr>
          <p:nvPr/>
        </p:nvCxnSpPr>
        <p:spPr>
          <a:xfrm flipV="1">
            <a:off x="4592276" y="1582449"/>
            <a:ext cx="3372852" cy="216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0"/>
            <a:endCxn id="47" idx="2"/>
          </p:cNvCxnSpPr>
          <p:nvPr/>
        </p:nvCxnSpPr>
        <p:spPr>
          <a:xfrm flipV="1">
            <a:off x="4592276" y="1582449"/>
            <a:ext cx="450972" cy="216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0"/>
            <a:endCxn id="8" idx="2"/>
          </p:cNvCxnSpPr>
          <p:nvPr/>
        </p:nvCxnSpPr>
        <p:spPr>
          <a:xfrm flipH="1" flipV="1">
            <a:off x="1210864" y="2228466"/>
            <a:ext cx="6581165" cy="152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359172" y="127113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Экономика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7521113" y="2167279"/>
            <a:ext cx="270915" cy="158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6" idx="0"/>
            <a:endCxn id="10" idx="2"/>
          </p:cNvCxnSpPr>
          <p:nvPr/>
        </p:nvCxnSpPr>
        <p:spPr>
          <a:xfrm flipH="1" flipV="1">
            <a:off x="3445236" y="2198013"/>
            <a:ext cx="4346793" cy="155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0"/>
            <a:endCxn id="47" idx="2"/>
          </p:cNvCxnSpPr>
          <p:nvPr/>
        </p:nvCxnSpPr>
        <p:spPr>
          <a:xfrm flipV="1">
            <a:off x="1477556" y="1582451"/>
            <a:ext cx="3565692" cy="217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0"/>
            <a:endCxn id="11" idx="2"/>
          </p:cNvCxnSpPr>
          <p:nvPr/>
        </p:nvCxnSpPr>
        <p:spPr>
          <a:xfrm flipH="1" flipV="1">
            <a:off x="5653588" y="2187742"/>
            <a:ext cx="2138441" cy="156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209544" y="500010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ИОП </a:t>
            </a:r>
            <a:r>
              <a:rPr lang="ru-RU" sz="1050" dirty="0"/>
              <a:t>(</a:t>
            </a:r>
            <a:r>
              <a:rPr lang="ru-RU" sz="1050" dirty="0" err="1"/>
              <a:t>био</a:t>
            </a:r>
            <a:r>
              <a:rPr lang="ru-RU" sz="1050" dirty="0"/>
              <a:t>-технологическое направление)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60622" y="4990542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ИОП </a:t>
            </a:r>
            <a:r>
              <a:rPr lang="ru-RU" sz="1050" dirty="0"/>
              <a:t>(</a:t>
            </a:r>
            <a:r>
              <a:rPr lang="ru-RU" sz="1050" dirty="0" err="1"/>
              <a:t>агро</a:t>
            </a:r>
            <a:r>
              <a:rPr lang="en-US" sz="1050"/>
              <a:t> </a:t>
            </a:r>
            <a:r>
              <a:rPr lang="ru-RU" sz="1050"/>
              <a:t>технологическое </a:t>
            </a:r>
            <a:r>
              <a:rPr lang="ru-RU" sz="1050" dirty="0"/>
              <a:t>направление)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306476" y="4979048"/>
            <a:ext cx="1250583" cy="6443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ИОП </a:t>
            </a:r>
            <a:r>
              <a:rPr lang="ru-RU" sz="1050" dirty="0"/>
              <a:t>(</a:t>
            </a:r>
            <a:r>
              <a:rPr lang="en-US" sz="1050" dirty="0"/>
              <a:t>IT</a:t>
            </a:r>
            <a:r>
              <a:rPr lang="ru-RU" sz="1050" dirty="0"/>
              <a:t> направление)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388982" y="4689418"/>
            <a:ext cx="2211605" cy="31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834836" y="4689418"/>
            <a:ext cx="765751" cy="31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4600587" y="4689418"/>
            <a:ext cx="885327" cy="30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4600587" y="4689418"/>
            <a:ext cx="2331181" cy="2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484294" y="5843527"/>
            <a:ext cx="4275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Виртуальная межрайонная группа</a:t>
            </a:r>
          </a:p>
        </p:txBody>
      </p:sp>
      <p:cxnSp>
        <p:nvCxnSpPr>
          <p:cNvPr id="105" name="Прямая со стрелкой 104"/>
          <p:cNvCxnSpPr>
            <a:stCxn id="15" idx="0"/>
            <a:endCxn id="8" idx="2"/>
          </p:cNvCxnSpPr>
          <p:nvPr/>
        </p:nvCxnSpPr>
        <p:spPr>
          <a:xfrm flipH="1" flipV="1">
            <a:off x="1210862" y="2228466"/>
            <a:ext cx="3381414" cy="151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4" idx="0"/>
            <a:endCxn id="13" idx="2"/>
          </p:cNvCxnSpPr>
          <p:nvPr/>
        </p:nvCxnSpPr>
        <p:spPr>
          <a:xfrm flipV="1">
            <a:off x="1477556" y="1582451"/>
            <a:ext cx="6487572" cy="217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4" idx="0"/>
            <a:endCxn id="12" idx="2"/>
          </p:cNvCxnSpPr>
          <p:nvPr/>
        </p:nvCxnSpPr>
        <p:spPr>
          <a:xfrm flipV="1">
            <a:off x="1477558" y="2174101"/>
            <a:ext cx="6018709" cy="158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15" idx="0"/>
            <a:endCxn id="10" idx="2"/>
          </p:cNvCxnSpPr>
          <p:nvPr/>
        </p:nvCxnSpPr>
        <p:spPr>
          <a:xfrm flipH="1" flipV="1">
            <a:off x="3445234" y="2198013"/>
            <a:ext cx="1147042" cy="154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5" idx="0"/>
            <a:endCxn id="11" idx="2"/>
          </p:cNvCxnSpPr>
          <p:nvPr/>
        </p:nvCxnSpPr>
        <p:spPr>
          <a:xfrm flipV="1">
            <a:off x="4592276" y="2187742"/>
            <a:ext cx="1061310" cy="155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16" idx="0"/>
            <a:endCxn id="13" idx="2"/>
          </p:cNvCxnSpPr>
          <p:nvPr/>
        </p:nvCxnSpPr>
        <p:spPr>
          <a:xfrm flipV="1">
            <a:off x="7792029" y="1582449"/>
            <a:ext cx="173101" cy="217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6" idx="0"/>
            <a:endCxn id="47" idx="2"/>
          </p:cNvCxnSpPr>
          <p:nvPr/>
        </p:nvCxnSpPr>
        <p:spPr>
          <a:xfrm flipH="1" flipV="1">
            <a:off x="5043250" y="1582449"/>
            <a:ext cx="2748779" cy="217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300089" y="3436201"/>
            <a:ext cx="46099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ИОП (Индивидуальная образовательная программа)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9510" y="1876424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химия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12189" y="1862783"/>
            <a:ext cx="1368152" cy="311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физика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6457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1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курсов</a:t>
            </a:r>
            <a:endParaRPr lang="ru-RU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154313"/>
              </p:ext>
            </p:extLst>
          </p:nvPr>
        </p:nvGraphicFramePr>
        <p:xfrm>
          <a:off x="552452" y="1601788"/>
          <a:ext cx="8037513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Презентация" r:id="rId4" imgW="4192547" imgH="2357733" progId="PowerPoint.Show.12">
                  <p:embed/>
                </p:oleObj>
              </mc:Choice>
              <mc:Fallback>
                <p:oleObj name="Презентация" r:id="rId4" imgW="4192547" imgH="23577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2" y="1601788"/>
                        <a:ext cx="8037513" cy="451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9258" y="1232456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Чтобы посмотреть весь перечень, запустите показ или</a:t>
            </a:r>
          </a:p>
          <a:p>
            <a:r>
              <a:rPr lang="ru-RU" sz="900" dirty="0"/>
              <a:t>Произведите двойной щелчок на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10889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sah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57322"/>
              </p:ext>
            </p:extLst>
          </p:nvPr>
        </p:nvGraphicFramePr>
        <p:xfrm>
          <a:off x="457200" y="836714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97589" y="428380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Сетевое</a:t>
            </a:r>
          </a:p>
          <a:p>
            <a:r>
              <a:rPr lang="ru-RU" sz="900" b="1" dirty="0">
                <a:solidFill>
                  <a:schemeClr val="bg1"/>
                </a:solidFill>
              </a:rPr>
              <a:t> расписание</a:t>
            </a:r>
            <a:endParaRPr lang="sah-RU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085" y="5394702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Нормативные</a:t>
            </a:r>
          </a:p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 документы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208" y="426293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Сетевое</a:t>
            </a:r>
          </a:p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расписание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9068" y="5085764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Отчетность 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4706" y="342900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Сетевое</a:t>
            </a:r>
          </a:p>
          <a:p>
            <a:pPr lvl="0"/>
            <a:r>
              <a:rPr lang="ru-RU" sz="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Взаимод</a:t>
            </a:r>
            <a:r>
              <a:rPr lang="ru-RU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.</a:t>
            </a:r>
            <a:endParaRPr lang="sah-RU" sz="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013176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0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ИОП</a:t>
            </a:r>
            <a:endParaRPr lang="sah-RU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3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821</Words>
  <Application>Microsoft Office PowerPoint</Application>
  <PresentationFormat>Экран (4:3)</PresentationFormat>
  <Paragraphs>167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</vt:lpstr>
      <vt:lpstr>Презентация PowerPoint</vt:lpstr>
      <vt:lpstr>Интеграция результатов работы проектов КММО  </vt:lpstr>
      <vt:lpstr>Этапы внедрения модели ИОП</vt:lpstr>
      <vt:lpstr>Презентация PowerPoint</vt:lpstr>
      <vt:lpstr>Презентация PowerPoint</vt:lpstr>
      <vt:lpstr>Презентация PowerPoint</vt:lpstr>
      <vt:lpstr>Примерная схема организации обучения по ИОП</vt:lpstr>
      <vt:lpstr>Перечень курсов</vt:lpstr>
      <vt:lpstr>Результаты работы</vt:lpstr>
      <vt:lpstr>Презентация PowerPoint</vt:lpstr>
      <vt:lpstr>Этапы внедрения модели ИОП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П. Михеева</dc:creator>
  <cp:lastModifiedBy>Сардана Михайловна Слободчикова</cp:lastModifiedBy>
  <cp:revision>426</cp:revision>
  <cp:lastPrinted>2016-06-07T10:16:38Z</cp:lastPrinted>
  <dcterms:created xsi:type="dcterms:W3CDTF">2010-03-22T09:26:07Z</dcterms:created>
  <dcterms:modified xsi:type="dcterms:W3CDTF">2018-03-05T10:07:04Z</dcterms:modified>
</cp:coreProperties>
</file>